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06" r:id="rId3"/>
    <p:sldMasterId id="2147483716" r:id="rId4"/>
    <p:sldMasterId id="2147483737" r:id="rId5"/>
    <p:sldMasterId id="2147483757" r:id="rId6"/>
  </p:sldMasterIdLst>
  <p:notesMasterIdLst>
    <p:notesMasterId r:id="rId40"/>
  </p:notesMasterIdLst>
  <p:sldIdLst>
    <p:sldId id="315" r:id="rId7"/>
    <p:sldId id="316" r:id="rId8"/>
    <p:sldId id="317" r:id="rId9"/>
    <p:sldId id="310" r:id="rId10"/>
    <p:sldId id="287" r:id="rId11"/>
    <p:sldId id="305" r:id="rId12"/>
    <p:sldId id="308" r:id="rId13"/>
    <p:sldId id="275" r:id="rId14"/>
    <p:sldId id="307" r:id="rId15"/>
    <p:sldId id="277" r:id="rId16"/>
    <p:sldId id="291" r:id="rId17"/>
    <p:sldId id="271" r:id="rId18"/>
    <p:sldId id="272" r:id="rId19"/>
    <p:sldId id="293" r:id="rId20"/>
    <p:sldId id="313" r:id="rId21"/>
    <p:sldId id="301" r:id="rId22"/>
    <p:sldId id="283" r:id="rId23"/>
    <p:sldId id="314" r:id="rId24"/>
    <p:sldId id="292" r:id="rId25"/>
    <p:sldId id="267" r:id="rId26"/>
    <p:sldId id="274" r:id="rId27"/>
    <p:sldId id="300" r:id="rId28"/>
    <p:sldId id="279" r:id="rId29"/>
    <p:sldId id="263" r:id="rId30"/>
    <p:sldId id="312" r:id="rId31"/>
    <p:sldId id="311" r:id="rId32"/>
    <p:sldId id="297" r:id="rId33"/>
    <p:sldId id="298" r:id="rId34"/>
    <p:sldId id="299" r:id="rId35"/>
    <p:sldId id="285" r:id="rId36"/>
    <p:sldId id="286" r:id="rId37"/>
    <p:sldId id="273" r:id="rId38"/>
    <p:sldId id="309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 Mayo" initials="CM" lastIdx="2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FF"/>
    <a:srgbClr val="0000CC"/>
    <a:srgbClr val="A600B0"/>
    <a:srgbClr val="00889E"/>
    <a:srgbClr val="5A3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8" autoAdjust="0"/>
    <p:restoredTop sz="79638" autoAdjust="0"/>
  </p:normalViewPr>
  <p:slideViewPr>
    <p:cSldViewPr snapToGrid="0">
      <p:cViewPr varScale="1">
        <p:scale>
          <a:sx n="125" d="100"/>
          <a:sy n="125" d="100"/>
        </p:scale>
        <p:origin x="-122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A8B4D-8513-4212-9B90-DD3442E2BFA4}" type="datetimeFigureOut">
              <a:rPr lang="en-US" smtClean="0"/>
              <a:t>9/27/2012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D2AEF-88BD-4BCD-9F1C-FF50ACDB4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8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you ways to go WOW</a:t>
            </a:r>
          </a:p>
          <a:p>
            <a:r>
              <a:rPr lang="en-US" baseline="0" dirty="0" smtClean="0"/>
              <a:t>Easy 5-10 lines of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Sheer</a:t>
            </a:r>
            <a:r>
              <a:rPr lang="en-US" baseline="0" dirty="0" smtClean="0"/>
              <a:t> amount of information intake is mind blowing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Sheer</a:t>
            </a:r>
            <a:r>
              <a:rPr lang="en-US" baseline="0" dirty="0" smtClean="0"/>
              <a:t> amount of information intake is mind blowing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you ways to go WOW</a:t>
            </a:r>
          </a:p>
          <a:p>
            <a:r>
              <a:rPr lang="en-US" baseline="0" dirty="0" smtClean="0"/>
              <a:t>Easy 5-10 lines of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r>
              <a:rPr lang="en-US" baseline="0" dirty="0" smtClean="0"/>
              <a:t> and cons of social networks for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all guilty </a:t>
            </a:r>
          </a:p>
          <a:p>
            <a:r>
              <a:rPr lang="en-US" dirty="0" smtClean="0"/>
              <a:t>Armstrong</a:t>
            </a:r>
            <a:r>
              <a:rPr lang="en-US" baseline="0" dirty="0" smtClean="0"/>
              <a:t> thru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90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823CC-8F3C-4DD3-B803-BF05D5FEEB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6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7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387914" y="-120405"/>
            <a:ext cx="1371957" cy="1371600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48699" y="973934"/>
            <a:ext cx="878416" cy="878187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48700" y="-120404"/>
            <a:ext cx="656428" cy="656258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48699" y="4315169"/>
            <a:ext cx="878416" cy="878187"/>
          </a:xfrm>
          <a:prstGeom prst="rect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97925" y="3811063"/>
            <a:ext cx="580585" cy="5804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969237" y="4754263"/>
            <a:ext cx="1771426" cy="1770965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11593" y="331585"/>
            <a:ext cx="941926" cy="9416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400199" y="-120405"/>
            <a:ext cx="384993" cy="384893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814701" y="925813"/>
            <a:ext cx="183403" cy="183356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731064" y="4057712"/>
            <a:ext cx="452671" cy="452553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60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71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20000"/>
                    <a:lumOff val="8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85710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87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withou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2"/>
            <a:ext cx="8363938" cy="2492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1"/>
            <a:ext cx="4253628" cy="145424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511798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42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399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1668"/>
            <a:ext cx="9144000" cy="1443038"/>
          </a:xfrm>
        </p:spPr>
        <p:txBody>
          <a:bodyPr anchor="b" anchorCtr="1">
            <a:normAutofit/>
          </a:bodyPr>
          <a:lstStyle>
            <a:lvl1pPr algn="l">
              <a:lnSpc>
                <a:spcPts val="4506"/>
              </a:lnSpc>
              <a:defRPr kumimoji="0" lang="en-US" sz="4500" b="0" i="0" u="none" strike="noStrike" kern="1200" cap="none" spc="-22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686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3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9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9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659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659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175540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3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37" y="186928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3" y="4743450"/>
            <a:ext cx="916071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939A9784-E11C-4866-94B9-8D8EADD0446E}" type="datetimeFigureOut">
              <a:rPr lang="en-US" smtClean="0">
                <a:solidFill>
                  <a:srgbClr val="000000"/>
                </a:solidFill>
              </a:rPr>
              <a:pPr defTabSz="685772"/>
              <a:t>9/27/2012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2" y="4743450"/>
            <a:ext cx="387316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125F6646-975B-4C74-80DD-EF324C50A5E5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24" y="4846240"/>
            <a:ext cx="1360679" cy="96431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25" spc="-30" baseline="0"/>
            </a:lvl1pPr>
            <a:lvl2pPr marL="343296" indent="0">
              <a:buNone/>
              <a:defRPr sz="900"/>
            </a:lvl2pPr>
            <a:lvl3pPr marL="686593" indent="0">
              <a:buNone/>
              <a:defRPr sz="825"/>
            </a:lvl3pPr>
            <a:lvl4pPr marL="1029889" indent="0">
              <a:buNone/>
              <a:defRPr sz="675"/>
            </a:lvl4pPr>
            <a:lvl5pPr marL="1373185" indent="0">
              <a:buNone/>
              <a:defRPr sz="675"/>
            </a:lvl5pPr>
            <a:lvl6pPr marL="1716482" indent="0">
              <a:buNone/>
              <a:defRPr sz="675"/>
            </a:lvl6pPr>
            <a:lvl7pPr marL="2059778" indent="0">
              <a:buNone/>
              <a:defRPr sz="675"/>
            </a:lvl7pPr>
            <a:lvl8pPr marL="2403074" indent="0">
              <a:buNone/>
              <a:defRPr sz="675"/>
            </a:lvl8pPr>
            <a:lvl9pPr marL="274637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24" y="1353743"/>
            <a:ext cx="7179371" cy="11380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90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3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0537" y="186928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905333" y="4743450"/>
            <a:ext cx="916071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939A9784-E11C-4866-94B9-8D8EADD0446E}" type="datetimeFigureOut">
              <a:rPr lang="en-US" smtClean="0">
                <a:solidFill>
                  <a:srgbClr val="000000"/>
                </a:solidFill>
              </a:rPr>
              <a:pPr defTabSz="685772"/>
              <a:t>9/27/2012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460722" y="4743450"/>
            <a:ext cx="387316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125F6646-975B-4C74-80DD-EF324C50A5E5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460724" y="4846240"/>
            <a:ext cx="1360679" cy="96431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25" spc="-30" baseline="0"/>
            </a:lvl1pPr>
            <a:lvl2pPr marL="343296" indent="0">
              <a:buNone/>
              <a:defRPr sz="900"/>
            </a:lvl2pPr>
            <a:lvl3pPr marL="686593" indent="0">
              <a:buNone/>
              <a:defRPr sz="825"/>
            </a:lvl3pPr>
            <a:lvl4pPr marL="1029889" indent="0">
              <a:buNone/>
              <a:defRPr sz="675"/>
            </a:lvl4pPr>
            <a:lvl5pPr marL="1373185" indent="0">
              <a:buNone/>
              <a:defRPr sz="675"/>
            </a:lvl5pPr>
            <a:lvl6pPr marL="1716482" indent="0">
              <a:buNone/>
              <a:defRPr sz="675"/>
            </a:lvl6pPr>
            <a:lvl7pPr marL="2059778" indent="0">
              <a:buNone/>
              <a:defRPr sz="675"/>
            </a:lvl7pPr>
            <a:lvl8pPr marL="2403074" indent="0">
              <a:buNone/>
              <a:defRPr sz="675"/>
            </a:lvl8pPr>
            <a:lvl9pPr marL="274637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40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2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1"/>
            <a:ext cx="4253628" cy="145424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389436" y="4762005"/>
            <a:ext cx="1371584" cy="30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endParaRPr lang="en-US" sz="165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6862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972" y="1697023"/>
            <a:ext cx="3739499" cy="1183964"/>
          </a:xfrm>
        </p:spPr>
        <p:txBody>
          <a:bodyPr/>
          <a:lstStyle>
            <a:lvl1pPr marL="222241" indent="-222241">
              <a:defRPr sz="1725"/>
            </a:lvl1pPr>
            <a:lvl2pPr marL="427616" indent="-205375">
              <a:defRPr sz="1500"/>
            </a:lvl2pPr>
            <a:lvl3pPr marL="616124" indent="-183548">
              <a:defRPr sz="1350"/>
            </a:lvl3pPr>
            <a:lvl4pPr marL="787766" indent="-177595">
              <a:defRPr sz="1275"/>
            </a:lvl4pPr>
            <a:lvl5pPr marL="959408" indent="-165689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72" y="1071468"/>
            <a:ext cx="3863630" cy="1661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18" y="1697022"/>
            <a:ext cx="3702583" cy="1153008"/>
          </a:xfrm>
        </p:spPr>
        <p:txBody>
          <a:bodyPr/>
          <a:lstStyle>
            <a:lvl1pPr marL="211328" indent="-211328">
              <a:defRPr sz="1725"/>
            </a:lvl1pPr>
            <a:lvl2pPr marL="421664" indent="-199422">
              <a:defRPr sz="1500"/>
            </a:lvl2pPr>
            <a:lvl3pPr marL="610172" indent="-182555">
              <a:defRPr sz="1350"/>
            </a:lvl3pPr>
            <a:lvl4pPr marL="787766" indent="-171642">
              <a:defRPr sz="1275"/>
            </a:lvl4pPr>
            <a:lvl5pPr marL="959408" indent="-154775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137" y="1071468"/>
            <a:ext cx="3949334" cy="1661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376" y="4558661"/>
            <a:ext cx="4253628" cy="145424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89436" y="4762005"/>
            <a:ext cx="1371584" cy="30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endParaRPr lang="en-US" sz="165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93118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194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24319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0595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3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37" y="186928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3" y="4743450"/>
            <a:ext cx="916071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939A9784-E11C-4866-94B9-8D8EADD0446E}" type="datetimeFigureOut">
              <a:rPr lang="en-US" smtClean="0">
                <a:solidFill>
                  <a:srgbClr val="000000"/>
                </a:solidFill>
              </a:rPr>
              <a:pPr defTabSz="685772"/>
              <a:t>9/27/2012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2" y="4743450"/>
            <a:ext cx="387316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125F6646-975B-4C74-80DD-EF324C50A5E5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24" y="4846240"/>
            <a:ext cx="1360679" cy="96431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25" spc="-30" baseline="0"/>
            </a:lvl1pPr>
            <a:lvl2pPr marL="343296" indent="0">
              <a:buNone/>
              <a:defRPr sz="900"/>
            </a:lvl2pPr>
            <a:lvl3pPr marL="686593" indent="0">
              <a:buNone/>
              <a:defRPr sz="825"/>
            </a:lvl3pPr>
            <a:lvl4pPr marL="1029889" indent="0">
              <a:buNone/>
              <a:defRPr sz="675"/>
            </a:lvl4pPr>
            <a:lvl5pPr marL="1373185" indent="0">
              <a:buNone/>
              <a:defRPr sz="675"/>
            </a:lvl5pPr>
            <a:lvl6pPr marL="1716482" indent="0">
              <a:buNone/>
              <a:defRPr sz="675"/>
            </a:lvl6pPr>
            <a:lvl7pPr marL="2059778" indent="0">
              <a:buNone/>
              <a:defRPr sz="675"/>
            </a:lvl7pPr>
            <a:lvl8pPr marL="2403074" indent="0">
              <a:buNone/>
              <a:defRPr sz="675"/>
            </a:lvl8pPr>
            <a:lvl9pPr marL="274637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24" y="1353743"/>
            <a:ext cx="7179371" cy="11380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0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6029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hidden">
          <a:xfrm rot="10800000" flipV="1">
            <a:off x="0" y="1"/>
            <a:ext cx="9144000" cy="86695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solidFill>
                <a:srgbClr val="00000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0" y="866956"/>
            <a:ext cx="9144000" cy="427654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8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9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13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209" indent="-257209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550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91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364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837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311" tIns="57155" rIns="114311" bIns="57155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535063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216780"/>
            <a:ext cx="5903464" cy="114262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100">
                <a:gradFill flip="none" rotWithShape="1"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3" y="3257555"/>
            <a:ext cx="5131738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72C6"/>
                    </a:gs>
                    <a:gs pos="86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72C6"/>
                  </a:gs>
                  <a:gs pos="86000">
                    <a:srgbClr val="0072C6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27669" y="142880"/>
            <a:ext cx="1911451" cy="207749"/>
          </a:xfrm>
        </p:spPr>
        <p:txBody>
          <a:bodyPr/>
          <a:lstStyle>
            <a:lvl1pPr marL="0" indent="0">
              <a:buNone/>
              <a:defRPr sz="15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session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85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3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5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  <a:prstGeom prst="rect">
            <a:avLst/>
          </a:prstGeo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6"/>
            <a:ext cx="9144000" cy="51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70" y="2258999"/>
            <a:ext cx="5849021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9" y="3590486"/>
            <a:ext cx="5282817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7670" y="633083"/>
            <a:ext cx="6456059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500" b="0" i="0" u="none" strike="noStrike" kern="1200" cap="none" spc="-225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37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44" y="1428754"/>
            <a:ext cx="8363937" cy="118878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8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7653812" y="-287567"/>
            <a:ext cx="1371957" cy="1371600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119515" y="4124927"/>
            <a:ext cx="878416" cy="878187"/>
          </a:xfrm>
          <a:prstGeom prst="ellipse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68745" y="3620822"/>
            <a:ext cx="580585" cy="5804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140053" y="4564022"/>
            <a:ext cx="1771426" cy="1770965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127895" y="836704"/>
            <a:ext cx="941926" cy="9416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016503" y="384717"/>
            <a:ext cx="384993" cy="384893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080603" y="758653"/>
            <a:ext cx="183403" cy="183356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369338" y="1409275"/>
            <a:ext cx="656428" cy="656258"/>
          </a:xfrm>
          <a:prstGeom prst="ellipse">
            <a:avLst/>
          </a:prstGeom>
          <a:noFill/>
          <a:ln w="9525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731064" y="4057712"/>
            <a:ext cx="452671" cy="452553"/>
          </a:xfrm>
          <a:prstGeom prst="ellipse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5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70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  <a:prstGeom prst="rect">
            <a:avLst/>
          </a:prstGeo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3"/>
            <a:ext cx="9155340" cy="51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0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1" y="186928"/>
            <a:ext cx="8275875" cy="567848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1400" spc="-40" baseline="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15004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9"/>
          </p:nvPr>
        </p:nvSpPr>
        <p:spPr>
          <a:xfrm>
            <a:off x="1066809" y="4743450"/>
            <a:ext cx="916071" cy="114300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fld id="{1D8BD707-D9CF-40AE-B4C6-C98DA3205C09}" type="datetimeFigureOut">
              <a:rPr lang="en-US" sz="1400" smtClean="0">
                <a:solidFill>
                  <a:srgbClr val="FFFFFF"/>
                </a:solidFill>
              </a:rPr>
              <a:pPr defTabSz="685864"/>
              <a:t>9/27/2012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>
          <a:xfrm>
            <a:off x="460729" y="4743450"/>
            <a:ext cx="606079" cy="114300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fld id="{B6F15528-21DE-4FAA-801E-634DDDAF4B2B}" type="slidenum">
              <a:rPr lang="en-US" sz="1400" smtClean="0">
                <a:solidFill>
                  <a:srgbClr val="FFFFFF"/>
                </a:solidFill>
              </a:rPr>
              <a:pPr defTabSz="685864"/>
              <a:t>‹#›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1"/>
          </p:nvPr>
        </p:nvSpPr>
        <p:spPr>
          <a:xfrm>
            <a:off x="460729" y="4846241"/>
            <a:ext cx="1360679" cy="96431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0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30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2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13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9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85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5"/>
              </a:spcAft>
              <a:buNone/>
              <a:defRPr sz="3000" spc="-75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500" spc="-38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9226497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4"/>
            <a:ext cx="8363938" cy="3886201"/>
          </a:xfrm>
          <a:prstGeom prst="rect">
            <a:avLst/>
          </a:prstGeom>
        </p:spPr>
        <p:txBody>
          <a:bodyPr/>
          <a:lstStyle>
            <a:lvl1pPr marL="213078" indent="-213078">
              <a:buFont typeface="Wingdings" pitchFamily="2" charset="2"/>
              <a:buChar char=""/>
              <a:defRPr sz="3000">
                <a:latin typeface="+mn-lt"/>
              </a:defRPr>
            </a:lvl1pPr>
            <a:lvl2pPr marL="388063" indent="-174986">
              <a:buFont typeface="Wingdings" pitchFamily="2" charset="2"/>
              <a:buChar char=""/>
              <a:defRPr>
                <a:latin typeface="+mn-lt"/>
              </a:defRPr>
            </a:lvl2pPr>
            <a:lvl3pPr marL="555907" indent="-167843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657" indent="-129750">
              <a:buFont typeface="Wingdings" pitchFamily="2" charset="2"/>
              <a:buChar char=""/>
              <a:defRPr>
                <a:latin typeface="+mn-lt"/>
              </a:defRPr>
            </a:lvl4pPr>
            <a:lvl5pPr marL="815408" indent="-129750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79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g_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7"/>
            <a:ext cx="8363938" cy="567848"/>
          </a:xfrm>
        </p:spPr>
        <p:txBody>
          <a:bodyPr anchor="ctr" anchorCtr="0"/>
          <a:lstStyle>
            <a:lvl1pPr>
              <a:defRPr sz="410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6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61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71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14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4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1" y="-120404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9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5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4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6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9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702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4" y="4057712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6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12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7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46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23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5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503" y="384718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603" y="758653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9" y="1409275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4" y="4057712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8"/>
            <a:ext cx="8363938" cy="567848"/>
          </a:xfrm>
        </p:spPr>
        <p:txBody>
          <a:bodyPr anchor="ctr" anchorCtr="0"/>
          <a:lstStyle>
            <a:lvl1pPr>
              <a:defRPr sz="410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14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4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1" y="-120404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9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5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4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6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9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702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4" y="4057712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4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3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500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3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3"/>
            <a:ext cx="8363938" cy="3886201"/>
          </a:xfrm>
          <a:prstGeom prst="rect">
            <a:avLst/>
          </a:prstGeom>
        </p:spPr>
        <p:txBody>
          <a:bodyPr/>
          <a:lstStyle>
            <a:lvl1pPr marL="213142" indent="-213142">
              <a:buFont typeface="Wingdings" pitchFamily="2" charset="2"/>
              <a:buChar char=""/>
              <a:defRPr sz="3000">
                <a:latin typeface="+mn-lt"/>
              </a:defRPr>
            </a:lvl1pPr>
            <a:lvl2pPr marL="388180" indent="-175039">
              <a:buFont typeface="Wingdings" pitchFamily="2" charset="2"/>
              <a:buChar char=""/>
              <a:defRPr>
                <a:latin typeface="+mn-lt"/>
              </a:defRPr>
            </a:lvl2pPr>
            <a:lvl3pPr marL="556073" indent="-167894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62" indent="-129791">
              <a:buFont typeface="Wingdings" pitchFamily="2" charset="2"/>
              <a:buChar char=""/>
              <a:defRPr>
                <a:latin typeface="+mn-lt"/>
              </a:defRPr>
            </a:lvl4pPr>
            <a:lvl5pPr marL="815653" indent="-129791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3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47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5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2" y="186928"/>
            <a:ext cx="8275875" cy="567848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/>
          <a:lstStyle/>
          <a:p>
            <a:fld id="{939A9784-E11C-4866-94B9-8D8EADD0446E}" type="datetimeFigureOut">
              <a:rPr lang="en-US" smtClean="0">
                <a:solidFill>
                  <a:srgbClr val="FFFFFF"/>
                </a:solidFill>
              </a:rPr>
              <a:pPr/>
              <a:t>9/27/2012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/>
          <a:lstStyle/>
          <a:p>
            <a:fld id="{125F6646-975B-4C74-80DD-EF324C50A5E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00" spc="-30" baseline="0"/>
            </a:lvl1pPr>
            <a:lvl2pPr marL="343356" indent="0">
              <a:buNone/>
              <a:defRPr sz="900"/>
            </a:lvl2pPr>
            <a:lvl3pPr marL="686713" indent="0">
              <a:buNone/>
              <a:defRPr sz="800"/>
            </a:lvl3pPr>
            <a:lvl4pPr marL="1030069" indent="0">
              <a:buNone/>
              <a:defRPr sz="700"/>
            </a:lvl4pPr>
            <a:lvl5pPr marL="1373425" indent="0">
              <a:buNone/>
              <a:defRPr sz="700"/>
            </a:lvl5pPr>
            <a:lvl6pPr marL="1716782" indent="0">
              <a:buNone/>
              <a:defRPr sz="700"/>
            </a:lvl6pPr>
            <a:lvl7pPr marL="2060138" indent="0">
              <a:buNone/>
              <a:defRPr sz="700"/>
            </a:lvl7pPr>
            <a:lvl8pPr marL="2403494" indent="0">
              <a:buNone/>
              <a:defRPr sz="700"/>
            </a:lvl8pPr>
            <a:lvl9pPr marL="274685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3103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98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650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" y="4925505"/>
            <a:ext cx="130676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u="none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25" u="none" kern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effectLst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0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ardrop 20"/>
          <p:cNvSpPr/>
          <p:nvPr/>
        </p:nvSpPr>
        <p:spPr bwMode="auto">
          <a:xfrm>
            <a:off x="7387914" y="-120405"/>
            <a:ext cx="1371957" cy="1371600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ardrop 21"/>
          <p:cNvSpPr/>
          <p:nvPr/>
        </p:nvSpPr>
        <p:spPr bwMode="auto">
          <a:xfrm>
            <a:off x="6948699" y="973934"/>
            <a:ext cx="878416" cy="878187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ardrop 22"/>
          <p:cNvSpPr/>
          <p:nvPr/>
        </p:nvSpPr>
        <p:spPr bwMode="auto">
          <a:xfrm>
            <a:off x="6948700" y="-120404"/>
            <a:ext cx="656428" cy="656258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ardrop 23"/>
          <p:cNvSpPr/>
          <p:nvPr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ardrop 24"/>
          <p:cNvSpPr/>
          <p:nvPr/>
        </p:nvSpPr>
        <p:spPr bwMode="auto">
          <a:xfrm>
            <a:off x="6948699" y="4315169"/>
            <a:ext cx="878416" cy="878187"/>
          </a:xfrm>
          <a:prstGeom prst="teardrop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ardrop 25"/>
          <p:cNvSpPr/>
          <p:nvPr/>
        </p:nvSpPr>
        <p:spPr bwMode="auto">
          <a:xfrm>
            <a:off x="7897925" y="3811063"/>
            <a:ext cx="580585" cy="5804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ardrop 26"/>
          <p:cNvSpPr/>
          <p:nvPr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ardrop 27"/>
          <p:cNvSpPr/>
          <p:nvPr/>
        </p:nvSpPr>
        <p:spPr bwMode="auto">
          <a:xfrm>
            <a:off x="7969237" y="4754263"/>
            <a:ext cx="1771426" cy="1770965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ardrop 28"/>
          <p:cNvSpPr/>
          <p:nvPr/>
        </p:nvSpPr>
        <p:spPr bwMode="auto">
          <a:xfrm>
            <a:off x="511593" y="331585"/>
            <a:ext cx="941926" cy="9416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ardrop 29"/>
          <p:cNvSpPr/>
          <p:nvPr/>
        </p:nvSpPr>
        <p:spPr bwMode="auto">
          <a:xfrm>
            <a:off x="1400199" y="-120405"/>
            <a:ext cx="384993" cy="384893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ardrop 30"/>
          <p:cNvSpPr/>
          <p:nvPr/>
        </p:nvSpPr>
        <p:spPr bwMode="auto">
          <a:xfrm>
            <a:off x="8814701" y="925813"/>
            <a:ext cx="183403" cy="183356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ardrop 31"/>
          <p:cNvSpPr/>
          <p:nvPr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ardrop 32"/>
          <p:cNvSpPr/>
          <p:nvPr/>
        </p:nvSpPr>
        <p:spPr bwMode="auto">
          <a:xfrm>
            <a:off x="3731064" y="4057712"/>
            <a:ext cx="452671" cy="452553"/>
          </a:xfrm>
          <a:prstGeom prst="teardrop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ardrop 33"/>
          <p:cNvSpPr/>
          <p:nvPr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383" y="3257553"/>
            <a:ext cx="630600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bg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20000"/>
                    <a:lumOff val="80000"/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4389" y="1425179"/>
            <a:ext cx="6306001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5000" spc="-113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1668"/>
            <a:ext cx="9144000" cy="1443038"/>
          </a:xfrm>
        </p:spPr>
        <p:txBody>
          <a:bodyPr anchor="b" anchorCtr="1">
            <a:normAutofit/>
          </a:bodyPr>
          <a:lstStyle>
            <a:lvl1pPr algn="l">
              <a:lnSpc>
                <a:spcPts val="4507"/>
              </a:lnSpc>
              <a:defRPr kumimoji="0" lang="en-US" sz="4500" b="0" i="0" u="none" strike="noStrike" kern="1200" cap="none" spc="-22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6867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2" descr="\\windesign\secure\_Projects\BrandUX\_Windows_8\Internal Identity\ppt templates\wind8ws_large_fi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9713" y="4704594"/>
            <a:ext cx="1210913" cy="400049"/>
          </a:xfrm>
          <a:prstGeom prst="rect">
            <a:avLst/>
          </a:prstGeom>
          <a:extLst/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1" y="4233090"/>
            <a:ext cx="7182892" cy="276226"/>
          </a:xfr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6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1" y="4477565"/>
            <a:ext cx="7182892" cy="467766"/>
          </a:xfr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671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671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388454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2" y="186928"/>
            <a:ext cx="8275875" cy="85725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/>
          <a:lstStyle/>
          <a:p>
            <a:fld id="{939A9784-E11C-4866-94B9-8D8EADD0446E}" type="datetimeFigureOut">
              <a:rPr lang="en-US" smtClean="0"/>
              <a:pPr/>
              <a:t>9/27/2012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/>
          <a:lstStyle/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00" spc="-30" baseline="0"/>
            </a:lvl1pPr>
            <a:lvl2pPr marL="343356" indent="0">
              <a:buNone/>
              <a:defRPr sz="900"/>
            </a:lvl2pPr>
            <a:lvl3pPr marL="686713" indent="0">
              <a:buNone/>
              <a:defRPr sz="800"/>
            </a:lvl3pPr>
            <a:lvl4pPr marL="1030069" indent="0">
              <a:buNone/>
              <a:defRPr sz="700"/>
            </a:lvl4pPr>
            <a:lvl5pPr marL="1373425" indent="0">
              <a:buNone/>
              <a:defRPr sz="700"/>
            </a:lvl5pPr>
            <a:lvl6pPr marL="1716782" indent="0">
              <a:buNone/>
              <a:defRPr sz="700"/>
            </a:lvl6pPr>
            <a:lvl7pPr marL="2060138" indent="0">
              <a:buNone/>
              <a:defRPr sz="700"/>
            </a:lvl7pPr>
            <a:lvl8pPr marL="2403494" indent="0">
              <a:buNone/>
              <a:defRPr sz="700"/>
            </a:lvl8pPr>
            <a:lvl9pPr marL="274685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3103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9784-E11C-4866-94B9-8D8EADD0446E}" type="datetimeFigureOut">
              <a:rPr lang="en-US" smtClean="0"/>
              <a:pPr/>
              <a:t>9/27/2012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26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MICROSOFT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l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B1F4B4A-BEC7-4BF0-AFF2-1B961CDAA2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98" tIns="34048" rIns="68098" bIns="34048" rtlCol="0" anchor="ctr"/>
          <a:lstStyle/>
          <a:p>
            <a:pPr algn="ctr" defTabSz="680867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62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List with Bullets and Colum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78" y="1071468"/>
            <a:ext cx="8334595" cy="203314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932" indent="0">
              <a:buNone/>
              <a:defRPr sz="1500" b="1"/>
            </a:lvl2pPr>
            <a:lvl3pPr marL="685864" indent="0">
              <a:buNone/>
              <a:defRPr sz="1400" b="1"/>
            </a:lvl3pPr>
            <a:lvl4pPr marL="1028796" indent="0">
              <a:buNone/>
              <a:defRPr sz="1200" b="1"/>
            </a:lvl4pPr>
            <a:lvl5pPr marL="1371728" indent="0">
              <a:buNone/>
              <a:defRPr sz="1200" b="1"/>
            </a:lvl5pPr>
            <a:lvl6pPr marL="1714660" indent="0">
              <a:buNone/>
              <a:defRPr sz="1200" b="1"/>
            </a:lvl6pPr>
            <a:lvl7pPr marL="2057592" indent="0">
              <a:buNone/>
              <a:defRPr sz="1200" b="1"/>
            </a:lvl7pPr>
            <a:lvl8pPr marL="2400524" indent="0">
              <a:buNone/>
              <a:defRPr sz="1200" b="1"/>
            </a:lvl8pPr>
            <a:lvl9pPr marL="274345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23" y="2019762"/>
            <a:ext cx="3702583" cy="1153008"/>
          </a:xfrm>
        </p:spPr>
        <p:txBody>
          <a:bodyPr/>
          <a:lstStyle>
            <a:lvl1pPr marL="211356" indent="-211356">
              <a:defRPr sz="1700"/>
            </a:lvl1pPr>
            <a:lvl2pPr marL="421720" indent="-199449">
              <a:defRPr sz="1500"/>
            </a:lvl2pPr>
            <a:lvl3pPr marL="610253" indent="-182580">
              <a:defRPr sz="1400"/>
            </a:lvl3pPr>
            <a:lvl4pPr marL="787871" indent="-171665">
              <a:defRPr sz="1300"/>
            </a:lvl4pPr>
            <a:lvl5pPr marL="959535" indent="-154796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977" y="2019763"/>
            <a:ext cx="3739499" cy="1183964"/>
          </a:xfrm>
        </p:spPr>
        <p:txBody>
          <a:bodyPr/>
          <a:lstStyle>
            <a:lvl1pPr marL="222270" indent="-222270">
              <a:defRPr sz="1700"/>
            </a:lvl1pPr>
            <a:lvl2pPr marL="427673" indent="-205402">
              <a:defRPr sz="1500"/>
            </a:lvl2pPr>
            <a:lvl3pPr marL="616206" indent="-183572">
              <a:defRPr sz="1400"/>
            </a:lvl3pPr>
            <a:lvl4pPr marL="787871" indent="-177618">
              <a:defRPr sz="1300"/>
            </a:lvl4pPr>
            <a:lvl5pPr marL="959535" indent="-165711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376" y="4558663"/>
            <a:ext cx="4253628" cy="145424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3876" y="4762009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B407DAFF-433B-45E8-A718-D1FBB70E57FD}" type="slidenum">
              <a:rPr lang="en-US" sz="60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pPr/>
              <a:t>‹#›</a:t>
            </a:fld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66674" y="4762005"/>
            <a:ext cx="5326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64">
              <a:defRPr/>
            </a:pPr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1/25/2012</a:t>
            </a:r>
          </a:p>
          <a:p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5804" y="4864865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9759" y="1726537"/>
            <a:ext cx="3724012" cy="207749"/>
          </a:xfrm>
        </p:spPr>
        <p:txBody>
          <a:bodyPr/>
          <a:lstStyle>
            <a:lvl1pPr marL="0" indent="0">
              <a:buNone/>
              <a:defRPr sz="15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891171" y="1726537"/>
            <a:ext cx="3768300" cy="207749"/>
          </a:xfrm>
        </p:spPr>
        <p:txBody>
          <a:bodyPr/>
          <a:lstStyle>
            <a:lvl1pPr marL="0" indent="0">
              <a:buNone/>
              <a:defRPr lang="en-US" sz="1500" b="1" kern="1200" cap="all" baseline="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00DCFF"/>
              </a:buClr>
              <a:buSzPct val="9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9903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8485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5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3"/>
            <a:ext cx="4253628" cy="145424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6" y="4762009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B407DAFF-433B-45E8-A718-D1FBB70E57FD}" type="slidenum">
              <a:rPr lang="en-US" sz="60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pPr/>
              <a:t>‹#›</a:t>
            </a:fld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64">
              <a:defRPr/>
            </a:pPr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1/25/2012</a:t>
            </a:r>
          </a:p>
          <a:p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804" y="4864865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1825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57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2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7"/>
            <a:ext cx="8363938" cy="567848"/>
          </a:xfrm>
        </p:spPr>
        <p:txBody>
          <a:bodyPr anchor="ctr" anchorCtr="0"/>
          <a:lstStyle>
            <a:lvl1pPr>
              <a:defRPr sz="410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1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0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500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5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2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94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213151" indent="-213151">
              <a:buFont typeface="Wingdings" pitchFamily="2" charset="2"/>
              <a:buChar char=""/>
              <a:defRPr sz="3000">
                <a:latin typeface="+mn-lt"/>
              </a:defRPr>
            </a:lvl1pPr>
            <a:lvl2pPr marL="388196" indent="-175046">
              <a:buFont typeface="Wingdings" pitchFamily="2" charset="2"/>
              <a:buChar char=""/>
              <a:defRPr>
                <a:latin typeface="+mn-lt"/>
              </a:defRPr>
            </a:lvl2pPr>
            <a:lvl3pPr marL="556096" indent="-167901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91" indent="-129796">
              <a:buFont typeface="Wingdings" pitchFamily="2" charset="2"/>
              <a:buChar char=""/>
              <a:defRPr>
                <a:latin typeface="+mn-lt"/>
              </a:defRPr>
            </a:lvl4pPr>
            <a:lvl5pPr marL="815687" indent="-129796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0"/>
            <a:ext cx="4047274" cy="3886200"/>
          </a:xfrm>
        </p:spPr>
        <p:txBody>
          <a:bodyPr>
            <a:noAutofit/>
          </a:bodyPr>
          <a:lstStyle>
            <a:lvl1pPr marL="219104" indent="-219104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90577" indent="-171473"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 marL="514419" indent="-123842">
              <a:tabLst/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 marL="647786" indent="-133368"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 marL="771628" indent="-123842">
              <a:tabLst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2" y="1085850"/>
            <a:ext cx="4047274" cy="3886200"/>
          </a:xfrm>
        </p:spPr>
        <p:txBody>
          <a:bodyPr>
            <a:noAutofit/>
          </a:bodyPr>
          <a:lstStyle>
            <a:lvl1pPr marL="254828" indent="-254828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314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86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628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996" indent="-257209">
              <a:defRPr lang="en-US" sz="1500" kern="1200" spc="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104" marR="0" lvl="0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219104" marR="0" lvl="1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219104" marR="0" lvl="2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219104" marR="0" lvl="3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219104" marR="0" lvl="4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50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82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46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327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610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0" marR="0" lvl="2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Third level</a:t>
            </a:r>
          </a:p>
          <a:p>
            <a:pPr marL="0" marR="0" lvl="3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Fourth level</a:t>
            </a:r>
          </a:p>
          <a:p>
            <a:pPr marL="0" marR="0" lvl="4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1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4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2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3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2"/>
            <a:ext cx="8363938" cy="14819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2pPr>
            <a:lvl3pPr marL="173854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3pPr>
            <a:lvl4pPr marL="342946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4pPr>
            <a:lvl5pPr marL="520373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9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0" y="0"/>
            <a:ext cx="9144000" cy="8669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8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9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0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209" indent="-257209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550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91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364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837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311" tIns="57155" rIns="114311" bIns="57155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133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99" y="171449"/>
            <a:ext cx="8363938" cy="575766"/>
          </a:xfrm>
        </p:spPr>
        <p:txBody>
          <a:bodyPr/>
          <a:lstStyle>
            <a:lvl1pPr>
              <a:defRPr>
                <a:solidFill>
                  <a:schemeClr val="tx1">
                    <a:alpha val="98824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263357"/>
            <a:ext cx="8363938" cy="130651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457320" y="4767263"/>
            <a:ext cx="2132965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3823" y="4767263"/>
            <a:ext cx="2896354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r>
              <a:rPr lang="en-US" sz="1400" smtClean="0">
                <a:solidFill>
                  <a:srgbClr val="FFFFFF"/>
                </a:solidFill>
              </a:rPr>
              <a:t>NOT FOR REDISTRIBUTION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6553717" y="4767263"/>
            <a:ext cx="2132964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fld id="{21E93C5E-8C73-40BE-A170-FB184A3270C1}" type="slidenum">
              <a:rPr lang="en-US" sz="1400" smtClean="0">
                <a:solidFill>
                  <a:srgbClr val="FFFFFF"/>
                </a:solidFill>
              </a:rPr>
              <a:pPr defTabSz="685864"/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30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44482"/>
            <a:ext cx="7680340" cy="685572"/>
          </a:xfrm>
        </p:spPr>
        <p:txBody>
          <a:bodyPr anchor="b" anchorCtr="0"/>
          <a:lstStyle>
            <a:lvl1pPr>
              <a:defRPr sz="495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8964"/>
            <a:ext cx="8363938" cy="685572"/>
          </a:xfrm>
        </p:spPr>
        <p:txBody>
          <a:bodyPr anchor="ctr" anchorCtr="0"/>
          <a:lstStyle>
            <a:lvl1pPr>
              <a:defRPr sz="495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91289"/>
            <a:ext cx="8363938" cy="560923"/>
          </a:xfrm>
        </p:spPr>
        <p:txBody>
          <a:bodyPr anchor="ctr" anchorCtr="0"/>
          <a:lstStyle>
            <a:lvl1pPr>
              <a:defRPr sz="405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0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95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5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213122" indent="-213122">
              <a:buFont typeface="Wingdings" pitchFamily="2" charset="2"/>
              <a:buChar char=""/>
              <a:defRPr sz="3000">
                <a:latin typeface="+mn-lt"/>
              </a:defRPr>
            </a:lvl1pPr>
            <a:lvl2pPr marL="388144" indent="-175022">
              <a:buFont typeface="Wingdings" pitchFamily="2" charset="2"/>
              <a:buChar char=""/>
              <a:defRPr>
                <a:latin typeface="+mn-lt"/>
              </a:defRPr>
            </a:lvl2pPr>
            <a:lvl3pPr marL="556022" indent="-167879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00" indent="-129779">
              <a:buFont typeface="Wingdings" pitchFamily="2" charset="2"/>
              <a:buChar char=""/>
              <a:defRPr>
                <a:latin typeface="+mn-lt"/>
              </a:defRPr>
            </a:lvl4pPr>
            <a:lvl5pPr marL="815579" indent="-129779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0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0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latin typeface="+mn-lt"/>
              </a:defRPr>
            </a:lvl2pPr>
            <a:lvl3pPr marL="175046" indent="0">
              <a:buNone/>
              <a:defRPr sz="1500">
                <a:latin typeface="+mn-lt"/>
              </a:defRPr>
            </a:lvl3pPr>
            <a:lvl4pPr marL="342946" indent="0">
              <a:buNone/>
              <a:defRPr sz="1500">
                <a:latin typeface="+mn-lt"/>
              </a:defRPr>
            </a:lvl4pPr>
            <a:lvl5pPr marL="520373" indent="0">
              <a:buNone/>
              <a:defRPr sz="15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382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75046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45327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515610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74787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0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0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0"/>
            <a:ext cx="4047274" cy="3886200"/>
          </a:xfrm>
        </p:spPr>
        <p:txBody>
          <a:bodyPr>
            <a:noAutofit/>
          </a:bodyPr>
          <a:lstStyle>
            <a:lvl1pPr marL="219075" indent="-219075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90525" indent="-171450"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 marL="514350" indent="-123825">
              <a:tabLst/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 marL="647700" indent="-133350"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 marL="771525" indent="-123825">
              <a:tabLst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2" y="1085850"/>
            <a:ext cx="4047274" cy="3886200"/>
          </a:xfrm>
        </p:spPr>
        <p:txBody>
          <a:bodyPr>
            <a:noAutofit/>
          </a:bodyPr>
          <a:lstStyle>
            <a:lvl1pPr marL="254794" indent="-254794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250" indent="-257175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00" indent="-257175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525" indent="-257175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875" indent="-257175">
              <a:defRPr lang="en-US" sz="1500" kern="1200" spc="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075" marR="0" lvl="0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219075" marR="0" lvl="1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219075" marR="0" lvl="2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219075" marR="0" lvl="3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219075" marR="0" lvl="4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5022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0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0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66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8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41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0" y="0"/>
            <a:ext cx="9144000" cy="8669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4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3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3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565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092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37" y="1085850"/>
            <a:ext cx="8363937" cy="1500411"/>
          </a:xfrm>
        </p:spPr>
        <p:txBody>
          <a:bodyPr>
            <a:spAutoFit/>
          </a:bodyPr>
          <a:lstStyle>
            <a:lvl1pPr marL="345281" indent="-345281">
              <a:buFont typeface="Arial" pitchFamily="34" charset="0"/>
              <a:buChar char="•"/>
              <a:defRPr/>
            </a:lvl1pPr>
            <a:lvl2pPr marL="641747" indent="-296466">
              <a:buFont typeface="Arial" pitchFamily="34" charset="0"/>
              <a:buChar char="•"/>
              <a:defRPr/>
            </a:lvl2pPr>
            <a:lvl3pPr marL="944166" indent="-302419">
              <a:buFont typeface="Arial" pitchFamily="34" charset="0"/>
              <a:buChar char="•"/>
              <a:defRPr/>
            </a:lvl3pPr>
            <a:lvl4pPr marL="1203722" indent="-259556">
              <a:buFont typeface="Arial" pitchFamily="34" charset="0"/>
              <a:buChar char="•"/>
              <a:defRPr/>
            </a:lvl4pPr>
            <a:lvl5pPr marL="1456135" indent="-252413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5"/>
            <a:ext cx="130676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2"/>
            <a:r>
              <a:rPr lang="en-US" sz="825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25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9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44482"/>
            <a:ext cx="7680340" cy="685572"/>
          </a:xfrm>
        </p:spPr>
        <p:txBody>
          <a:bodyPr anchor="b" anchorCtr="0"/>
          <a:lstStyle>
            <a:lvl1pPr>
              <a:defRPr sz="4950" spc="-113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20000"/>
                    <a:lumOff val="8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8964"/>
            <a:ext cx="8363938" cy="685572"/>
          </a:xfrm>
        </p:spPr>
        <p:txBody>
          <a:bodyPr anchor="ctr" anchorCtr="0"/>
          <a:lstStyle>
            <a:lvl1pPr>
              <a:defRPr sz="495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54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g_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91289"/>
            <a:ext cx="8363938" cy="560923"/>
          </a:xfrm>
        </p:spPr>
        <p:txBody>
          <a:bodyPr anchor="ctr" anchorCtr="0"/>
          <a:lstStyle>
            <a:lvl1pPr>
              <a:defRPr sz="405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42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ardrop 20"/>
          <p:cNvSpPr/>
          <p:nvPr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ardrop 21"/>
          <p:cNvSpPr/>
          <p:nvPr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ardrop 22"/>
          <p:cNvSpPr/>
          <p:nvPr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ardrop 23"/>
          <p:cNvSpPr/>
          <p:nvPr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ardrop 24"/>
          <p:cNvSpPr/>
          <p:nvPr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ardrop 25"/>
          <p:cNvSpPr/>
          <p:nvPr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ardrop 26"/>
          <p:cNvSpPr/>
          <p:nvPr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ardrop 27"/>
          <p:cNvSpPr/>
          <p:nvPr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ardrop 28"/>
          <p:cNvSpPr/>
          <p:nvPr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ardrop 29"/>
          <p:cNvSpPr/>
          <p:nvPr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ardrop 30"/>
          <p:cNvSpPr/>
          <p:nvPr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ardrop 31"/>
          <p:cNvSpPr/>
          <p:nvPr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ardrop 32"/>
          <p:cNvSpPr/>
          <p:nvPr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ardrop 33"/>
          <p:cNvSpPr/>
          <p:nvPr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383" y="3257550"/>
            <a:ext cx="630600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bg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20000"/>
                    <a:lumOff val="80000"/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4383" y="1425179"/>
            <a:ext cx="6306001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4950" spc="-113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1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263357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89436" y="4762005"/>
            <a:ext cx="1371584" cy="30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endParaRPr lang="en-US" sz="165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4887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2pPr>
            <a:lvl3pPr marL="173831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3pPr>
            <a:lvl4pPr marL="342900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4pPr>
            <a:lvl5pPr marL="520304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8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4819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173831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34290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520304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72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175022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34290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520304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3454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423811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" y="4925505"/>
            <a:ext cx="130676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2"/>
            <a:r>
              <a:rPr lang="en-US" sz="825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25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4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876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719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88859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66836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hidden">
          <a:xfrm rot="10800000" flipV="1">
            <a:off x="0" y="0"/>
            <a:ext cx="9144000" cy="86695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solidFill>
                <a:srgbClr val="00000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0" y="866955"/>
            <a:ext cx="9144000" cy="427654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8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0077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 2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718" y="3316815"/>
            <a:ext cx="7683913" cy="114262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 spc="-150" baseline="0">
                <a:solidFill>
                  <a:schemeClr val="bg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18" y="435486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8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200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80"/>
            <a:ext cx="7772400" cy="550535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3024714"/>
            <a:ext cx="7772400" cy="280462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052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3pPr>
            <a:lvl4pPr marL="137115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4pPr>
            <a:lvl5pPr marL="182820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5pPr>
            <a:lvl6pPr marL="228526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6pPr>
            <a:lvl7pPr marL="274231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7pPr>
            <a:lvl8pPr marL="319936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8pPr>
            <a:lvl9pPr marL="36564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5330" y="4743451"/>
            <a:ext cx="916070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F421C3AB-3AC0-4E0B-B9A9-2789F17CF131}" type="datetimeFigureOut">
              <a:rPr lang="en-US" smtClean="0">
                <a:solidFill>
                  <a:srgbClr val="000000"/>
                </a:solidFill>
              </a:rPr>
              <a:pPr defTabSz="685772"/>
              <a:t>9/27/2012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0722" y="4846237"/>
            <a:ext cx="1360679" cy="96431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722" y="4743451"/>
            <a:ext cx="387316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B7096DCE-CDC8-48C1-81AF-DB9A017F1119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914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4" y="1028702"/>
            <a:ext cx="8239208" cy="228600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1" y="186930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  <a:buNone/>
              <a:defRPr sz="1425" spc="-39" baseline="0"/>
            </a:lvl1pPr>
            <a:lvl2pPr marL="446821" indent="0">
              <a:buNone/>
              <a:defRPr sz="1200"/>
            </a:lvl2pPr>
            <a:lvl3pPr marL="893642" indent="0">
              <a:buNone/>
              <a:defRPr sz="1050"/>
            </a:lvl3pPr>
            <a:lvl4pPr marL="1340463" indent="0">
              <a:buNone/>
              <a:defRPr sz="900"/>
            </a:lvl4pPr>
            <a:lvl5pPr marL="1787286" indent="0">
              <a:buNone/>
              <a:defRPr sz="900"/>
            </a:lvl5pPr>
            <a:lvl6pPr marL="2234109" indent="0">
              <a:buNone/>
              <a:defRPr sz="900"/>
            </a:lvl6pPr>
            <a:lvl7pPr marL="2680929" indent="0">
              <a:buNone/>
              <a:defRPr sz="900"/>
            </a:lvl7pPr>
            <a:lvl8pPr marL="3127749" indent="0">
              <a:buNone/>
              <a:defRPr sz="900"/>
            </a:lvl8pPr>
            <a:lvl9pPr marL="35745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2" y="1353751"/>
            <a:ext cx="7179370" cy="11380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9"/>
          </p:nvPr>
        </p:nvSpPr>
        <p:spPr>
          <a:xfrm>
            <a:off x="905330" y="4743451"/>
            <a:ext cx="916070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94A031A6-231F-41B1-8FB5-252CFBFB6E8B}" type="datetimeFigureOut">
              <a:rPr lang="en-US" smtClean="0">
                <a:solidFill>
                  <a:srgbClr val="000000"/>
                </a:solidFill>
              </a:rPr>
              <a:pPr defTabSz="685772"/>
              <a:t>9/27/2012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>
          <a:xfrm>
            <a:off x="460722" y="4743451"/>
            <a:ext cx="387316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1BE899F3-4E0B-4238-9DE1-1E6603A4D861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1"/>
          </p:nvPr>
        </p:nvSpPr>
        <p:spPr>
          <a:xfrm>
            <a:off x="460722" y="4846237"/>
            <a:ext cx="1360679" cy="96431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0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3" r:id="rId22"/>
    <p:sldLayoutId id="2147483684" r:id="rId23"/>
    <p:sldLayoutId id="2147483686" r:id="rId24"/>
    <p:sldLayoutId id="2147483687" r:id="rId25"/>
    <p:sldLayoutId id="2147483688" r:id="rId26"/>
    <p:sldLayoutId id="2147483735" r:id="rId27"/>
    <p:sldLayoutId id="2147483736" r:id="rId28"/>
    <p:sldLayoutId id="2147483790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accent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08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704" r:id="rId8"/>
    <p:sldLayoutId id="2147483705" r:id="rId9"/>
    <p:sldLayoutId id="2147483789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338" y="0"/>
            <a:ext cx="9155339" cy="5143500"/>
            <a:chOff x="-11340" y="0"/>
            <a:chExt cx="915534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>
                    <a:alpha val="0"/>
                  </a:schemeClr>
                </a:gs>
                <a:gs pos="82000">
                  <a:schemeClr val="bg1">
                    <a:lumMod val="95000"/>
                    <a:alpha val="50000"/>
                  </a:schemeClr>
                </a:gs>
                <a:gs pos="100000">
                  <a:srgbClr val="E2E2E2">
                    <a:alpha val="5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-11340" y="0"/>
              <a:ext cx="9155340" cy="6858000"/>
              <a:chOff x="-11340" y="0"/>
              <a:chExt cx="9155340" cy="68580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-11340" y="0"/>
                <a:ext cx="914400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3000">
                    <a:schemeClr val="bg1">
                      <a:alpha val="0"/>
                    </a:schemeClr>
                  </a:gs>
                  <a:gs pos="82000">
                    <a:schemeClr val="bg1">
                      <a:lumMod val="95000"/>
                      <a:alpha val="50000"/>
                    </a:schemeClr>
                  </a:gs>
                  <a:gs pos="100000">
                    <a:srgbClr val="E2E2E2">
                      <a:alpha val="5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3581400"/>
                <a:ext cx="9144000" cy="32766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495" y="186928"/>
            <a:ext cx="8274921" cy="857250"/>
          </a:xfrm>
          <a:prstGeom prst="rect">
            <a:avLst/>
          </a:prstGeom>
        </p:spPr>
        <p:txBody>
          <a:bodyPr vert="horz" lIns="0" tIns="34335" rIns="68672" bIns="34335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730" y="1353743"/>
            <a:ext cx="7179371" cy="3103959"/>
          </a:xfrm>
          <a:prstGeom prst="rect">
            <a:avLst/>
          </a:prstGeom>
        </p:spPr>
        <p:txBody>
          <a:bodyPr vert="horz" lIns="0" tIns="34335" rIns="68672" bIns="34335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2" descr="\\windesign\secure\_Projects\BrandUX\_Windows_8\Internal Identity\ppt templates\wind8ws_large_fina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13" y="4704588"/>
            <a:ext cx="1210913" cy="400050"/>
          </a:xfrm>
          <a:prstGeom prst="rect">
            <a:avLst/>
          </a:prstGeom>
          <a:extLst/>
        </p:spPr>
      </p:pic>
      <p:sp>
        <p:nvSpPr>
          <p:cNvPr id="21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ctr">
              <a:defRPr sz="600" baseline="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r">
              <a:defRPr sz="600" baseline="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l">
              <a:defRPr sz="60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939A9784-E11C-4866-94B9-8D8EADD0446E}" type="datetimeFigureOut">
              <a:rPr lang="en-US" smtClean="0"/>
              <a:pPr/>
              <a:t>9/27/2012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2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3" r:id="rId5"/>
    <p:sldLayoutId id="2147483714" r:id="rId6"/>
  </p:sldLayoutIdLst>
  <p:timing>
    <p:tnLst>
      <p:par>
        <p:cTn id="1" dur="indefinite" restart="never" nodeType="tmRoot"/>
      </p:par>
    </p:tnLst>
  </p:timing>
  <p:txStyles>
    <p:titleStyle>
      <a:lvl1pPr algn="l" defTabSz="686713" rtl="0" eaLnBrk="1" latinLnBrk="0" hangingPunct="1">
        <a:lnSpc>
          <a:spcPts val="3605"/>
        </a:lnSpc>
        <a:spcBef>
          <a:spcPct val="0"/>
        </a:spcBef>
        <a:buNone/>
        <a:defRPr sz="3600" kern="1200" spc="-150" baseline="0">
          <a:solidFill>
            <a:srgbClr val="00B9F2"/>
          </a:solidFill>
          <a:latin typeface="Segoe UI Light" pitchFamily="34" charset="0"/>
          <a:ea typeface="+mj-ea"/>
          <a:cs typeface="+mj-cs"/>
        </a:defRPr>
      </a:lvl1pPr>
    </p:titleStyle>
    <p:bodyStyle>
      <a:lvl1pPr marL="257517" indent="-257517" algn="l" defTabSz="686713" rtl="0" eaLnBrk="1" latinLnBrk="0" hangingPunct="1">
        <a:lnSpc>
          <a:spcPct val="85000"/>
        </a:lnSpc>
        <a:spcBef>
          <a:spcPts val="1803"/>
        </a:spcBef>
        <a:spcAft>
          <a:spcPts val="0"/>
        </a:spcAft>
        <a:buClr>
          <a:srgbClr val="00B0F0"/>
        </a:buClr>
        <a:buSzPct val="100000"/>
        <a:buFont typeface="Wingdings" pitchFamily="2" charset="2"/>
        <a:buChar char="§"/>
        <a:defRPr sz="18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557955" indent="-214598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SzPct val="100000"/>
        <a:buFont typeface="Wingdings" pitchFamily="2" charset="2"/>
        <a:buChar char="§"/>
        <a:defRPr sz="15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8391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01747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5104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1888460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1816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173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529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356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713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069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425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6782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138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494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6850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6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7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6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88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785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8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accent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/>
        <a:defRPr sz="2700" kern="1200" spc="-53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/>
        <a:defRPr sz="18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>
          <a:tab pos="598885" algn="l"/>
        </a:tabLst>
        <a:defRPr sz="18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/>
        <a:defRPr sz="15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>
          <a:tab pos="941785" algn="l"/>
        </a:tabLst>
        <a:defRPr sz="15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microsoft.com/office/2007/relationships/media" Target="../media/media2.wmv"/><Relationship Id="rId21" Type="http://schemas.openxmlformats.org/officeDocument/2006/relationships/image" Target="../media/image28.png"/><Relationship Id="rId7" Type="http://schemas.microsoft.com/office/2007/relationships/media" Target="../media/media4.wmv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video" Target="../media/media1.wmv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18.png"/><Relationship Id="rId5" Type="http://schemas.microsoft.com/office/2007/relationships/media" Target="../media/media3.wmv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microsoft.com/office/2007/relationships/media" Target="../media/media2.wmv"/><Relationship Id="rId21" Type="http://schemas.openxmlformats.org/officeDocument/2006/relationships/image" Target="../media/image28.png"/><Relationship Id="rId7" Type="http://schemas.microsoft.com/office/2007/relationships/media" Target="../media/media4.wmv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jpeg"/><Relationship Id="rId2" Type="http://schemas.openxmlformats.org/officeDocument/2006/relationships/video" Target="../media/media1.wmv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microsoft.com/office/2007/relationships/media" Target="../media/media3.wmv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8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60"/>
            <a:ext cx="9144000" cy="5140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/>
          <a:p>
            <a:r>
              <a:rPr lang="en-US" dirty="0" smtClean="0"/>
              <a:t>Social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  <a:alpha val="99000"/>
                  </a:schemeClr>
                </a:solidFill>
              </a:rPr>
              <a:t>Hunger for infotainment</a:t>
            </a:r>
            <a:endParaRPr lang="en-US" dirty="0">
              <a:solidFill>
                <a:schemeClr val="bg1">
                  <a:lumMod val="95000"/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-950913"/>
            <a:ext cx="9141619" cy="60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-637505"/>
            <a:ext cx="9141619" cy="600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Plays well with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7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dirty="0" smtClean="0"/>
              <a:t>Be heard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dirty="0" smtClean="0"/>
              <a:t>Sharing is caring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AutoShape 2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117872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232172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/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>
                <a:solidFill>
                  <a:schemeClr val="bg1">
                    <a:alpha val="99000"/>
                  </a:schemeClr>
                </a:solidFill>
              </a:rPr>
              <a:t>Be where YOU want to be…</a:t>
            </a:r>
            <a:endParaRPr lang="en-US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767"/>
            <a:ext cx="8305800" cy="4669733"/>
          </a:xfrm>
          <a:prstGeom prst="rect">
            <a:avLst/>
          </a:prstGeom>
        </p:spPr>
      </p:pic>
      <p:sp>
        <p:nvSpPr>
          <p:cNvPr id="4" name="AutoShape 2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117872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232172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7" name="Group 6"/>
          <p:cNvGrpSpPr/>
          <p:nvPr/>
        </p:nvGrpSpPr>
        <p:grpSpPr>
          <a:xfrm>
            <a:off x="7010400" y="361950"/>
            <a:ext cx="2042533" cy="477441"/>
            <a:chOff x="7083811" y="815129"/>
            <a:chExt cx="2042533" cy="477441"/>
          </a:xfrm>
        </p:grpSpPr>
        <p:sp>
          <p:nvSpPr>
            <p:cNvPr id="8" name="Rectangle 7"/>
            <p:cNvSpPr/>
            <p:nvPr/>
          </p:nvSpPr>
          <p:spPr bwMode="auto">
            <a:xfrm>
              <a:off x="7083812" y="815129"/>
              <a:ext cx="2042532" cy="477441"/>
            </a:xfrm>
            <a:prstGeom prst="rect">
              <a:avLst/>
            </a:prstGeom>
            <a:solidFill>
              <a:srgbClr val="9900FF"/>
            </a:solidFill>
            <a:ln>
              <a:solidFill>
                <a:srgbClr val="9900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3811" y="815129"/>
              <a:ext cx="477441" cy="4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620000" y="858232"/>
              <a:ext cx="11509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MAKE SURE YOU TALK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r>
                <a:rPr lang="en-US" sz="900" dirty="0" smtClean="0">
                  <a:solidFill>
                    <a:schemeClr val="bg1"/>
                  </a:solidFill>
                </a:rPr>
                <a:t>ABOUT ROAMING</a:t>
              </a:r>
              <a:endParaRPr lang="en-US" sz="7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39200" y="1124220"/>
              <a:ext cx="1570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</a:t>
              </a:r>
              <a:endParaRPr lang="en-US" sz="1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6407" y="876727"/>
            <a:ext cx="639809" cy="7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386866" y="535866"/>
            <a:ext cx="2201949" cy="1066798"/>
            <a:chOff x="602170" y="2686976"/>
            <a:chExt cx="3008644" cy="1455221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02170" y="2686976"/>
              <a:ext cx="3008644" cy="1455221"/>
            </a:xfrm>
            <a:prstGeom prst="rec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endParaRPr lang="en-US" sz="2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TextBox 26"/>
            <p:cNvSpPr txBox="1"/>
            <p:nvPr/>
          </p:nvSpPr>
          <p:spPr>
            <a:xfrm>
              <a:off x="2106492" y="3212620"/>
              <a:ext cx="1291667" cy="4344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chemeClr val="bg1">
                      <a:alpha val="99000"/>
                    </a:schemeClr>
                  </a:solidFill>
                </a:rPr>
                <a:t>Devices</a:t>
              </a: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6386866" y="533383"/>
            <a:ext cx="1100976" cy="106679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endParaRPr lang="en-US" sz="2200" dirty="0" smtClean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236" y="664608"/>
            <a:ext cx="639809" cy="7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 descr="\\tkzaw-pro-19\MyDocs4\bethomps\My Documents\Win 8 Decks\Small Pictures\Slide13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45" y="533381"/>
            <a:ext cx="220490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naziaz\Desktop\part_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33" y="537518"/>
            <a:ext cx="2204716" cy="10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49" y="1255"/>
            <a:ext cx="569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0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xit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flash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neday.thatconference.com/img/DNRRoadTrip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220663"/>
            <a:ext cx="2711450" cy="24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at Co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57" y="4018651"/>
            <a:ext cx="2485231" cy="87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71026" y="3400424"/>
            <a:ext cx="133209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T Std UltCompressed" pitchFamily="34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680502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000">
        <p:cut/>
      </p:transition>
    </mc:Choice>
    <mc:Fallback xmlns="">
      <p:transition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4808"/>
      </p:ext>
    </p:extLst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8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flash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blog.silktide.com/wp-content/uploads/2011/06/iStock_000004109485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1"/>
            <a:ext cx="9336981" cy="6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0525" y="171450"/>
            <a:ext cx="8361760" cy="560923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4050" dirty="0" smtClean="0">
                <a:solidFill>
                  <a:schemeClr val="bg1"/>
                </a:solidFill>
              </a:rPr>
              <a:t>Now, let me show you how…</a:t>
            </a:r>
            <a:endParaRPr lang="en-US" sz="4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ML5 Powered with Connectivity / Realtime, CSS3 / Styling, Device Access, and Offline &amp;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94" y="2111374"/>
            <a:ext cx="21812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99000"/>
                  </a:schemeClr>
                </a:solidFill>
              </a:rPr>
              <a:t>This is not about…</a:t>
            </a:r>
            <a:endParaRPr lang="en-US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/>
          <a:p>
            <a:r>
              <a:rPr lang="en-US" dirty="0" smtClean="0"/>
              <a:t>&lt;grid&gt;</a:t>
            </a:r>
            <a:r>
              <a:rPr lang="en-US" dirty="0"/>
              <a:t> </a:t>
            </a:r>
            <a:r>
              <a:rPr lang="en-US" dirty="0" err="1" smtClean="0"/>
              <a:t>abc</a:t>
            </a:r>
            <a:r>
              <a:rPr lang="en-US" dirty="0" smtClean="0"/>
              <a:t> &lt;/grid&gt;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8486" y="1291189"/>
            <a:ext cx="8363938" cy="33239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6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UpdateTile</a:t>
            </a: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 = </a:t>
            </a:r>
            <a:r>
              <a:rPr lang="en-US" sz="1600" dirty="0" smtClean="0">
                <a:solidFill>
                  <a:srgbClr val="C00000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". . ."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;</a:t>
            </a:r>
            <a:b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Windows.Data.Xml.Dom.XmlDocument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 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				 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Windows.Data.Xml.Dom.XmlDocument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tileDOM.LoadXml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TileNotification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 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TileNotification(tileDOM);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TileUpdateManager.CreateTileUpdaterForApplication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.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Update(tile);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/>
          <a:p>
            <a:r>
              <a:rPr lang="en-US" dirty="0" smtClean="0"/>
              <a:t>&lt;html</a:t>
            </a:r>
            <a:r>
              <a:rPr lang="en-US" dirty="0"/>
              <a:t>&gt; </a:t>
            </a:r>
            <a:r>
              <a:rPr lang="en-US" dirty="0" err="1"/>
              <a:t>abc</a:t>
            </a:r>
            <a:r>
              <a:rPr lang="en-US" dirty="0"/>
              <a:t> &lt;/</a:t>
            </a:r>
            <a:r>
              <a:rPr lang="en-US" dirty="0" smtClean="0"/>
              <a:t>html&gt;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8486" y="1291189"/>
            <a:ext cx="8363938" cy="31023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6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UpdateTile</a:t>
            </a: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solidFill>
                  <a:srgbClr val="C00000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". . ."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;</a:t>
            </a:r>
            <a:b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Windows.Data.Xml.Dom.XmlDocument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tileDOM.loadXml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 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Windows.UI.Notifications.TileNotification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Windows.UI.Notifications.TileUpdateManager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createTileUpdaterForApplication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().update(tile);</a:t>
            </a: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076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1182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82" y="208685"/>
            <a:ext cx="8361760" cy="560923"/>
          </a:xfrm>
        </p:spPr>
        <p:txBody>
          <a:bodyPr/>
          <a:lstStyle/>
          <a:p>
            <a:r>
              <a:rPr lang="en-US" dirty="0" smtClean="0"/>
              <a:t>Tile 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\\windesign\modern\dasali\OS_Content\Source_Guide\Dev_Content\Dev_Center_Art\w8_tiles_49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0"/>
          <a:stretch/>
        </p:blipFill>
        <p:spPr bwMode="auto">
          <a:xfrm>
            <a:off x="402682" y="1369494"/>
            <a:ext cx="8281369" cy="29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806339" y="1615965"/>
            <a:ext cx="4162100" cy="2475186"/>
            <a:chOff x="9632728" y="1970690"/>
            <a:chExt cx="5549466" cy="33002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9632728" y="1970690"/>
              <a:ext cx="1834056" cy="3300248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ular Callout 10"/>
            <p:cNvSpPr/>
            <p:nvPr/>
          </p:nvSpPr>
          <p:spPr bwMode="auto">
            <a:xfrm>
              <a:off x="11634952" y="2159876"/>
              <a:ext cx="3547242" cy="801234"/>
            </a:xfrm>
            <a:prstGeom prst="wedgeRectCallout">
              <a:avLst>
                <a:gd name="adj1" fmla="val -52833"/>
                <a:gd name="adj2" fmla="val 9398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Great for social apps, square user photos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8359" y="1192199"/>
            <a:ext cx="3061832" cy="2333162"/>
            <a:chOff x="686209" y="1573922"/>
            <a:chExt cx="4082443" cy="311088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25208" y="3694385"/>
              <a:ext cx="1834056" cy="990420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ular Callout 12"/>
            <p:cNvSpPr/>
            <p:nvPr/>
          </p:nvSpPr>
          <p:spPr bwMode="auto">
            <a:xfrm>
              <a:off x="686209" y="1573922"/>
              <a:ext cx="4082443" cy="1161395"/>
            </a:xfrm>
            <a:prstGeom prst="wedgeRectCallout">
              <a:avLst>
                <a:gd name="adj1" fmla="val -42223"/>
                <a:gd name="adj2" fmla="val 13127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Multi-purpose template for image+ text scenarios like news articles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113" y="618796"/>
            <a:ext cx="4475852" cy="2306951"/>
            <a:chOff x="580830" y="2622148"/>
            <a:chExt cx="5967802" cy="30759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80830" y="3790636"/>
              <a:ext cx="1834056" cy="1907447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ular Callout 16"/>
            <p:cNvSpPr/>
            <p:nvPr/>
          </p:nvSpPr>
          <p:spPr bwMode="auto">
            <a:xfrm>
              <a:off x="2466189" y="2622148"/>
              <a:ext cx="4082443" cy="1161395"/>
            </a:xfrm>
            <a:prstGeom prst="wedgeRectCallout">
              <a:avLst>
                <a:gd name="adj1" fmla="val -42223"/>
                <a:gd name="adj2" fmla="val 13127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Photo templates for photo apps, social apps.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91646" y="753855"/>
            <a:ext cx="4378461" cy="3337296"/>
            <a:chOff x="9344246" y="821210"/>
            <a:chExt cx="5837948" cy="4449728"/>
          </a:xfrm>
        </p:grpSpPr>
        <p:sp>
          <p:nvSpPr>
            <p:cNvPr id="19" name="Rectangle 18"/>
            <p:cNvSpPr/>
            <p:nvPr/>
          </p:nvSpPr>
          <p:spPr bwMode="auto">
            <a:xfrm>
              <a:off x="9344246" y="1970690"/>
              <a:ext cx="3389590" cy="3300248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ular Callout 19"/>
            <p:cNvSpPr/>
            <p:nvPr/>
          </p:nvSpPr>
          <p:spPr bwMode="auto">
            <a:xfrm>
              <a:off x="11634952" y="821210"/>
              <a:ext cx="3547242" cy="801234"/>
            </a:xfrm>
            <a:prstGeom prst="wedgeRectCallout">
              <a:avLst>
                <a:gd name="adj1" fmla="val -52833"/>
                <a:gd name="adj2" fmla="val 9398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Text variations for mail, stocks </a:t>
              </a:r>
              <a:r>
                <a:rPr lang="en-US" sz="1650" dirty="0" err="1">
                  <a:solidFill>
                    <a:srgbClr val="FFFFFF"/>
                  </a:solidFill>
                </a:rPr>
                <a:t>etc</a:t>
              </a:r>
              <a:r>
                <a:rPr lang="en-US" sz="1650" dirty="0">
                  <a:solidFill>
                    <a:srgbClr val="FFFFFF"/>
                  </a:solidFill>
                </a:rPr>
                <a:t>,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61088" y="618795"/>
            <a:ext cx="3638726" cy="2247506"/>
            <a:chOff x="9560539" y="809295"/>
            <a:chExt cx="4851634" cy="2996674"/>
          </a:xfrm>
        </p:grpSpPr>
        <p:sp>
          <p:nvSpPr>
            <p:cNvPr id="22" name="Rectangle 21"/>
            <p:cNvSpPr/>
            <p:nvPr/>
          </p:nvSpPr>
          <p:spPr bwMode="auto">
            <a:xfrm>
              <a:off x="9560539" y="1970690"/>
              <a:ext cx="1834056" cy="1835279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ular Callout 22"/>
            <p:cNvSpPr/>
            <p:nvPr/>
          </p:nvSpPr>
          <p:spPr bwMode="auto">
            <a:xfrm>
              <a:off x="10864931" y="809295"/>
              <a:ext cx="3547242" cy="801234"/>
            </a:xfrm>
            <a:prstGeom prst="wedgeRectCallout">
              <a:avLst>
                <a:gd name="adj1" fmla="val -52833"/>
                <a:gd name="adj2" fmla="val 9398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Date related scenarios, calendar, events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78217" y="756745"/>
            <a:ext cx="2959976" cy="3026980"/>
            <a:chOff x="7630511" y="1008993"/>
            <a:chExt cx="3946635" cy="4035973"/>
          </a:xfrm>
        </p:grpSpPr>
        <p:sp>
          <p:nvSpPr>
            <p:cNvPr id="6" name="Rectangle 5"/>
            <p:cNvSpPr/>
            <p:nvPr/>
          </p:nvSpPr>
          <p:spPr bwMode="auto">
            <a:xfrm>
              <a:off x="9743090" y="1986455"/>
              <a:ext cx="1834056" cy="3058511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ular Callout 6"/>
            <p:cNvSpPr/>
            <p:nvPr/>
          </p:nvSpPr>
          <p:spPr bwMode="auto">
            <a:xfrm>
              <a:off x="7630511" y="1008993"/>
              <a:ext cx="3547242" cy="801234"/>
            </a:xfrm>
            <a:prstGeom prst="wedgeRectCallout">
              <a:avLst>
                <a:gd name="adj1" fmla="val 18723"/>
                <a:gd name="adj2" fmla="val 7233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New square templates </a:t>
              </a:r>
              <a:r>
                <a:rPr lang="en-US" sz="1650" dirty="0" smtClean="0">
                  <a:solidFill>
                    <a:srgbClr val="FFFFFF"/>
                  </a:solidFill>
                </a:rPr>
                <a:t>for live </a:t>
              </a:r>
              <a:r>
                <a:rPr lang="en-US" sz="1650" dirty="0">
                  <a:solidFill>
                    <a:srgbClr val="FFFFFF"/>
                  </a:solidFill>
                </a:rPr>
                <a:t>tiles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9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 templates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823" y="1123950"/>
            <a:ext cx="7922736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9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59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171451"/>
            <a:ext cx="8361760" cy="567848"/>
          </a:xfrm>
        </p:spPr>
        <p:txBody>
          <a:bodyPr/>
          <a:lstStyle/>
          <a:p>
            <a:r>
              <a:rPr lang="en-US" dirty="0" smtClean="0"/>
              <a:t>User </a:t>
            </a:r>
            <a:r>
              <a:rPr lang="en-US" dirty="0"/>
              <a:t>Data vs. App </a:t>
            </a:r>
            <a:r>
              <a:rPr lang="en-US" dirty="0" smtClean="0"/>
              <a:t>Data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71600" y="1350167"/>
            <a:ext cx="6193808" cy="1237817"/>
            <a:chOff x="1896509" y="3919658"/>
            <a:chExt cx="8258411" cy="165042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896509" y="3919658"/>
              <a:ext cx="8258411" cy="1650423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t" anchorCtr="0" compatLnSpc="1">
              <a:prstTxWarp prst="textNoShape">
                <a:avLst/>
              </a:prstTxWarp>
            </a:bodyPr>
            <a:lstStyle/>
            <a:p>
              <a:pPr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b="1" dirty="0">
                  <a:solidFill>
                    <a:srgbClr val="FFFFFF">
                      <a:alpha val="99000"/>
                    </a:srgbClr>
                  </a:solidFill>
                </a:rPr>
                <a:t>User data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106273" y="4532509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Documents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44286" y="4532509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Photos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154657" y="4534121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Music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8136718" y="4534121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Videos</a:t>
              </a:r>
            </a:p>
          </p:txBody>
        </p:sp>
      </p:grpSp>
      <p:sp>
        <p:nvSpPr>
          <p:cNvPr id="20" name="Rectangle 19"/>
          <p:cNvSpPr/>
          <p:nvPr/>
        </p:nvSpPr>
        <p:spPr bwMode="auto">
          <a:xfrm>
            <a:off x="1371600" y="2952750"/>
            <a:ext cx="6193808" cy="12023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t" anchorCtr="0" compatLnSpc="1">
            <a:prstTxWarp prst="textNoShape">
              <a:avLst/>
            </a:prstTxWarp>
          </a:bodyPr>
          <a:lstStyle/>
          <a:p>
            <a:pPr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b="1" dirty="0">
                <a:solidFill>
                  <a:srgbClr val="FFFFFF">
                    <a:alpha val="99000"/>
                  </a:srgbClr>
                </a:solidFill>
              </a:rPr>
              <a:t>App data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528922" y="3376916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Settings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057432" y="3376916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Files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565210" y="3378125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Session State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051756" y="3378125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Local Cache</a:t>
            </a:r>
          </a:p>
        </p:txBody>
      </p:sp>
    </p:spTree>
    <p:extLst>
      <p:ext uri="{BB962C8B-B14F-4D97-AF65-F5344CB8AC3E}">
        <p14:creationId xmlns:p14="http://schemas.microsoft.com/office/powerpoint/2010/main" val="9923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937694" y="3474022"/>
            <a:ext cx="4283950" cy="1661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4000" spc="-70" baseline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defRPr>
            </a:lvl1pPr>
            <a:lvl2pPr marL="517525" marR="0" indent="-233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2pPr>
            <a:lvl3pPr marL="741363" marR="0" indent="-223838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3pPr>
            <a:lvl4pPr marL="914400" marR="0" indent="-173038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4pPr>
            <a:lvl5pPr marL="1087438" marR="0" indent="-173038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5pPr>
            <a:lvl6pPr marL="2514499" indent="-22859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solidFill>
                  <a:schemeClr val="tx1">
                    <a:alpha val="99000"/>
                  </a:schemeClr>
                </a:solidFill>
              </a:rPr>
              <a:t>Data syncs </a:t>
            </a:r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alpha val="99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for the </a:t>
            </a:r>
            <a:r>
              <a:rPr lang="en-US" dirty="0">
                <a:solidFill>
                  <a:schemeClr val="tx1">
                    <a:alpha val="99000"/>
                  </a:schemeClr>
                </a:solidFill>
              </a:rPr>
              <a:t>user’s Microsoft account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171451"/>
            <a:ext cx="8361760" cy="567848"/>
          </a:xfrm>
        </p:spPr>
        <p:txBody>
          <a:bodyPr/>
          <a:lstStyle/>
          <a:p>
            <a:r>
              <a:rPr lang="en-US" dirty="0" smtClean="0"/>
              <a:t>App Data CAN Roam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5608" y="1416771"/>
            <a:ext cx="8361760" cy="4747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rPr>
              <a:t>App uses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rPr>
              <a:t>data </a:t>
            </a:r>
            <a:r>
              <a:rPr lang="en-US" dirty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rPr>
              <a:t>normally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35608" y="2104816"/>
            <a:ext cx="7228271" cy="1407404"/>
            <a:chOff x="1806312" y="2580685"/>
            <a:chExt cx="9637694" cy="1876538"/>
          </a:xfrm>
        </p:grpSpPr>
        <p:sp>
          <p:nvSpPr>
            <p:cNvPr id="38" name="Can 37"/>
            <p:cNvSpPr/>
            <p:nvPr/>
          </p:nvSpPr>
          <p:spPr bwMode="auto">
            <a:xfrm>
              <a:off x="5273429" y="2827455"/>
              <a:ext cx="1398277" cy="1382998"/>
            </a:xfrm>
            <a:prstGeom prst="ca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chemeClr val="tx1">
                      <a:alpha val="99000"/>
                    </a:schemeClr>
                  </a:solidFill>
                </a:rPr>
                <a:t>Local</a:t>
              </a:r>
            </a:p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chemeClr val="tx1">
                      <a:alpha val="99000"/>
                    </a:schemeClr>
                  </a:solidFill>
                </a:rPr>
                <a:t>Storage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806312" y="2741886"/>
              <a:ext cx="1886302" cy="1554137"/>
              <a:chOff x="830221" y="4247573"/>
              <a:chExt cx="1024666" cy="808466"/>
            </a:xfrm>
            <a:solidFill>
              <a:schemeClr val="accent6"/>
            </a:solidFill>
          </p:grpSpPr>
          <p:sp>
            <p:nvSpPr>
              <p:cNvPr id="37" name="TV Icon"/>
              <p:cNvSpPr>
                <a:spLocks noEditPoints="1"/>
              </p:cNvSpPr>
              <p:nvPr/>
            </p:nvSpPr>
            <p:spPr bwMode="auto">
              <a:xfrm>
                <a:off x="830221" y="4247573"/>
                <a:ext cx="1024666" cy="808466"/>
              </a:xfrm>
              <a:custGeom>
                <a:avLst/>
                <a:gdLst>
                  <a:gd name="T0" fmla="*/ 275 w 285"/>
                  <a:gd name="T1" fmla="*/ 2 h 225"/>
                  <a:gd name="T2" fmla="*/ 10 w 285"/>
                  <a:gd name="T3" fmla="*/ 1 h 225"/>
                  <a:gd name="T4" fmla="*/ 1 w 285"/>
                  <a:gd name="T5" fmla="*/ 11 h 225"/>
                  <a:gd name="T6" fmla="*/ 3 w 285"/>
                  <a:gd name="T7" fmla="*/ 200 h 225"/>
                  <a:gd name="T8" fmla="*/ 12 w 285"/>
                  <a:gd name="T9" fmla="*/ 209 h 225"/>
                  <a:gd name="T10" fmla="*/ 97 w 285"/>
                  <a:gd name="T11" fmla="*/ 211 h 225"/>
                  <a:gd name="T12" fmla="*/ 97 w 285"/>
                  <a:gd name="T13" fmla="*/ 224 h 225"/>
                  <a:gd name="T14" fmla="*/ 193 w 285"/>
                  <a:gd name="T15" fmla="*/ 224 h 225"/>
                  <a:gd name="T16" fmla="*/ 193 w 285"/>
                  <a:gd name="T17" fmla="*/ 211 h 225"/>
                  <a:gd name="T18" fmla="*/ 273 w 285"/>
                  <a:gd name="T19" fmla="*/ 209 h 225"/>
                  <a:gd name="T20" fmla="*/ 282 w 285"/>
                  <a:gd name="T21" fmla="*/ 200 h 225"/>
                  <a:gd name="T22" fmla="*/ 284 w 285"/>
                  <a:gd name="T23" fmla="*/ 11 h 225"/>
                  <a:gd name="T24" fmla="*/ 275 w 285"/>
                  <a:gd name="T25" fmla="*/ 2 h 225"/>
                  <a:gd name="T26" fmla="*/ 267 w 285"/>
                  <a:gd name="T27" fmla="*/ 187 h 225"/>
                  <a:gd name="T28" fmla="*/ 259 w 285"/>
                  <a:gd name="T29" fmla="*/ 194 h 225"/>
                  <a:gd name="T30" fmla="*/ 26 w 285"/>
                  <a:gd name="T31" fmla="*/ 195 h 225"/>
                  <a:gd name="T32" fmla="*/ 18 w 285"/>
                  <a:gd name="T33" fmla="*/ 187 h 225"/>
                  <a:gd name="T34" fmla="*/ 17 w 285"/>
                  <a:gd name="T35" fmla="*/ 25 h 225"/>
                  <a:gd name="T36" fmla="*/ 24 w 285"/>
                  <a:gd name="T37" fmla="*/ 17 h 225"/>
                  <a:gd name="T38" fmla="*/ 260 w 285"/>
                  <a:gd name="T39" fmla="*/ 17 h 225"/>
                  <a:gd name="T40" fmla="*/ 268 w 285"/>
                  <a:gd name="T41" fmla="*/ 25 h 225"/>
                  <a:gd name="T42" fmla="*/ 267 w 285"/>
                  <a:gd name="T43" fmla="*/ 18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225">
                    <a:moveTo>
                      <a:pt x="275" y="2"/>
                    </a:moveTo>
                    <a:cubicBezTo>
                      <a:pt x="187" y="0"/>
                      <a:pt x="98" y="0"/>
                      <a:pt x="10" y="1"/>
                    </a:cubicBezTo>
                    <a:cubicBezTo>
                      <a:pt x="5" y="1"/>
                      <a:pt x="1" y="6"/>
                      <a:pt x="1" y="11"/>
                    </a:cubicBezTo>
                    <a:cubicBezTo>
                      <a:pt x="0" y="74"/>
                      <a:pt x="0" y="138"/>
                      <a:pt x="3" y="200"/>
                    </a:cubicBezTo>
                    <a:cubicBezTo>
                      <a:pt x="3" y="205"/>
                      <a:pt x="7" y="209"/>
                      <a:pt x="12" y="209"/>
                    </a:cubicBezTo>
                    <a:cubicBezTo>
                      <a:pt x="40" y="210"/>
                      <a:pt x="68" y="211"/>
                      <a:pt x="97" y="211"/>
                    </a:cubicBezTo>
                    <a:cubicBezTo>
                      <a:pt x="97" y="216"/>
                      <a:pt x="97" y="220"/>
                      <a:pt x="97" y="224"/>
                    </a:cubicBezTo>
                    <a:cubicBezTo>
                      <a:pt x="129" y="225"/>
                      <a:pt x="161" y="225"/>
                      <a:pt x="193" y="224"/>
                    </a:cubicBezTo>
                    <a:cubicBezTo>
                      <a:pt x="193" y="220"/>
                      <a:pt x="193" y="215"/>
                      <a:pt x="193" y="211"/>
                    </a:cubicBezTo>
                    <a:cubicBezTo>
                      <a:pt x="220" y="211"/>
                      <a:pt x="247" y="210"/>
                      <a:pt x="273" y="209"/>
                    </a:cubicBezTo>
                    <a:cubicBezTo>
                      <a:pt x="278" y="209"/>
                      <a:pt x="282" y="205"/>
                      <a:pt x="282" y="200"/>
                    </a:cubicBezTo>
                    <a:cubicBezTo>
                      <a:pt x="284" y="138"/>
                      <a:pt x="285" y="74"/>
                      <a:pt x="284" y="11"/>
                    </a:cubicBezTo>
                    <a:cubicBezTo>
                      <a:pt x="283" y="6"/>
                      <a:pt x="279" y="2"/>
                      <a:pt x="275" y="2"/>
                    </a:cubicBezTo>
                    <a:close/>
                    <a:moveTo>
                      <a:pt x="267" y="187"/>
                    </a:moveTo>
                    <a:cubicBezTo>
                      <a:pt x="267" y="191"/>
                      <a:pt x="263" y="194"/>
                      <a:pt x="259" y="194"/>
                    </a:cubicBezTo>
                    <a:cubicBezTo>
                      <a:pt x="182" y="197"/>
                      <a:pt x="103" y="197"/>
                      <a:pt x="26" y="195"/>
                    </a:cubicBezTo>
                    <a:cubicBezTo>
                      <a:pt x="21" y="195"/>
                      <a:pt x="18" y="191"/>
                      <a:pt x="18" y="187"/>
                    </a:cubicBezTo>
                    <a:cubicBezTo>
                      <a:pt x="16" y="134"/>
                      <a:pt x="16" y="79"/>
                      <a:pt x="17" y="25"/>
                    </a:cubicBezTo>
                    <a:cubicBezTo>
                      <a:pt x="17" y="20"/>
                      <a:pt x="20" y="17"/>
                      <a:pt x="24" y="17"/>
                    </a:cubicBezTo>
                    <a:cubicBezTo>
                      <a:pt x="103" y="15"/>
                      <a:pt x="182" y="15"/>
                      <a:pt x="260" y="17"/>
                    </a:cubicBezTo>
                    <a:cubicBezTo>
                      <a:pt x="265" y="17"/>
                      <a:pt x="268" y="20"/>
                      <a:pt x="268" y="25"/>
                    </a:cubicBezTo>
                    <a:cubicBezTo>
                      <a:pt x="269" y="79"/>
                      <a:pt x="268" y="133"/>
                      <a:pt x="267" y="18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292929"/>
                  </a:solidFill>
                </a:endParaRPr>
              </a:p>
            </p:txBody>
          </p:sp>
          <p:sp>
            <p:nvSpPr>
              <p:cNvPr id="39" name="Video Icon"/>
              <p:cNvSpPr>
                <a:spLocks noEditPoints="1"/>
              </p:cNvSpPr>
              <p:nvPr/>
            </p:nvSpPr>
            <p:spPr bwMode="auto">
              <a:xfrm>
                <a:off x="1100424" y="4447126"/>
                <a:ext cx="484260" cy="368680"/>
              </a:xfrm>
              <a:custGeom>
                <a:avLst/>
                <a:gdLst>
                  <a:gd name="T0" fmla="*/ 276 w 300"/>
                  <a:gd name="T1" fmla="*/ 216 h 216"/>
                  <a:gd name="T2" fmla="*/ 0 w 300"/>
                  <a:gd name="T3" fmla="*/ 192 h 216"/>
                  <a:gd name="T4" fmla="*/ 24 w 300"/>
                  <a:gd name="T5" fmla="*/ 0 h 216"/>
                  <a:gd name="T6" fmla="*/ 300 w 300"/>
                  <a:gd name="T7" fmla="*/ 24 h 216"/>
                  <a:gd name="T8" fmla="*/ 238 w 300"/>
                  <a:gd name="T9" fmla="*/ 44 h 216"/>
                  <a:gd name="T10" fmla="*/ 62 w 300"/>
                  <a:gd name="T11" fmla="*/ 171 h 216"/>
                  <a:gd name="T12" fmla="*/ 238 w 300"/>
                  <a:gd name="T13" fmla="*/ 44 h 216"/>
                  <a:gd name="T14" fmla="*/ 257 w 300"/>
                  <a:gd name="T15" fmla="*/ 20 h 216"/>
                  <a:gd name="T16" fmla="*/ 285 w 300"/>
                  <a:gd name="T17" fmla="*/ 39 h 216"/>
                  <a:gd name="T18" fmla="*/ 285 w 300"/>
                  <a:gd name="T19" fmla="*/ 59 h 216"/>
                  <a:gd name="T20" fmla="*/ 257 w 300"/>
                  <a:gd name="T21" fmla="*/ 78 h 216"/>
                  <a:gd name="T22" fmla="*/ 285 w 300"/>
                  <a:gd name="T23" fmla="*/ 59 h 216"/>
                  <a:gd name="T24" fmla="*/ 257 w 300"/>
                  <a:gd name="T25" fmla="*/ 98 h 216"/>
                  <a:gd name="T26" fmla="*/ 285 w 300"/>
                  <a:gd name="T27" fmla="*/ 117 h 216"/>
                  <a:gd name="T28" fmla="*/ 285 w 300"/>
                  <a:gd name="T29" fmla="*/ 138 h 216"/>
                  <a:gd name="T30" fmla="*/ 257 w 300"/>
                  <a:gd name="T31" fmla="*/ 157 h 216"/>
                  <a:gd name="T32" fmla="*/ 285 w 300"/>
                  <a:gd name="T33" fmla="*/ 138 h 216"/>
                  <a:gd name="T34" fmla="*/ 257 w 300"/>
                  <a:gd name="T35" fmla="*/ 177 h 216"/>
                  <a:gd name="T36" fmla="*/ 285 w 300"/>
                  <a:gd name="T37" fmla="*/ 196 h 216"/>
                  <a:gd name="T38" fmla="*/ 45 w 300"/>
                  <a:gd name="T39" fmla="*/ 20 h 216"/>
                  <a:gd name="T40" fmla="*/ 17 w 300"/>
                  <a:gd name="T41" fmla="*/ 39 h 216"/>
                  <a:gd name="T42" fmla="*/ 45 w 300"/>
                  <a:gd name="T43" fmla="*/ 20 h 216"/>
                  <a:gd name="T44" fmla="*/ 17 w 300"/>
                  <a:gd name="T45" fmla="*/ 59 h 216"/>
                  <a:gd name="T46" fmla="*/ 45 w 300"/>
                  <a:gd name="T47" fmla="*/ 78 h 216"/>
                  <a:gd name="T48" fmla="*/ 45 w 300"/>
                  <a:gd name="T49" fmla="*/ 98 h 216"/>
                  <a:gd name="T50" fmla="*/ 17 w 300"/>
                  <a:gd name="T51" fmla="*/ 117 h 216"/>
                  <a:gd name="T52" fmla="*/ 45 w 300"/>
                  <a:gd name="T53" fmla="*/ 98 h 216"/>
                  <a:gd name="T54" fmla="*/ 17 w 300"/>
                  <a:gd name="T55" fmla="*/ 138 h 216"/>
                  <a:gd name="T56" fmla="*/ 45 w 300"/>
                  <a:gd name="T57" fmla="*/ 157 h 216"/>
                  <a:gd name="T58" fmla="*/ 45 w 300"/>
                  <a:gd name="T59" fmla="*/ 177 h 216"/>
                  <a:gd name="T60" fmla="*/ 17 w 300"/>
                  <a:gd name="T61" fmla="*/ 196 h 216"/>
                  <a:gd name="T62" fmla="*/ 45 w 300"/>
                  <a:gd name="T63" fmla="*/ 177 h 216"/>
                  <a:gd name="T64" fmla="*/ 116 w 300"/>
                  <a:gd name="T65" fmla="*/ 65 h 216"/>
                  <a:gd name="T66" fmla="*/ 116 w 300"/>
                  <a:gd name="T67" fmla="*/ 144 h 216"/>
                  <a:gd name="T68" fmla="*/ 194 w 300"/>
                  <a:gd name="T69" fmla="*/ 10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0" h="216">
                    <a:moveTo>
                      <a:pt x="300" y="192"/>
                    </a:moveTo>
                    <a:cubicBezTo>
                      <a:pt x="300" y="205"/>
                      <a:pt x="289" y="216"/>
                      <a:pt x="276" y="216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11" y="216"/>
                      <a:pt x="0" y="205"/>
                      <a:pt x="0" y="19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89" y="0"/>
                      <a:pt x="300" y="11"/>
                      <a:pt x="300" y="24"/>
                    </a:cubicBezTo>
                    <a:lnTo>
                      <a:pt x="300" y="192"/>
                    </a:lnTo>
                    <a:close/>
                    <a:moveTo>
                      <a:pt x="238" y="44"/>
                    </a:move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171"/>
                      <a:pt x="62" y="171"/>
                      <a:pt x="62" y="171"/>
                    </a:cubicBezTo>
                    <a:cubicBezTo>
                      <a:pt x="238" y="171"/>
                      <a:pt x="238" y="171"/>
                      <a:pt x="238" y="171"/>
                    </a:cubicBezTo>
                    <a:lnTo>
                      <a:pt x="238" y="44"/>
                    </a:lnTo>
                    <a:close/>
                    <a:moveTo>
                      <a:pt x="285" y="20"/>
                    </a:moveTo>
                    <a:cubicBezTo>
                      <a:pt x="257" y="20"/>
                      <a:pt x="257" y="20"/>
                      <a:pt x="257" y="20"/>
                    </a:cubicBezTo>
                    <a:cubicBezTo>
                      <a:pt x="257" y="39"/>
                      <a:pt x="257" y="39"/>
                      <a:pt x="257" y="39"/>
                    </a:cubicBezTo>
                    <a:cubicBezTo>
                      <a:pt x="285" y="39"/>
                      <a:pt x="285" y="39"/>
                      <a:pt x="285" y="39"/>
                    </a:cubicBezTo>
                    <a:lnTo>
                      <a:pt x="285" y="20"/>
                    </a:lnTo>
                    <a:close/>
                    <a:moveTo>
                      <a:pt x="285" y="59"/>
                    </a:moveTo>
                    <a:cubicBezTo>
                      <a:pt x="257" y="59"/>
                      <a:pt x="257" y="59"/>
                      <a:pt x="257" y="59"/>
                    </a:cubicBezTo>
                    <a:cubicBezTo>
                      <a:pt x="257" y="78"/>
                      <a:pt x="257" y="78"/>
                      <a:pt x="257" y="78"/>
                    </a:cubicBezTo>
                    <a:cubicBezTo>
                      <a:pt x="285" y="78"/>
                      <a:pt x="285" y="78"/>
                      <a:pt x="285" y="78"/>
                    </a:cubicBezTo>
                    <a:lnTo>
                      <a:pt x="285" y="59"/>
                    </a:lnTo>
                    <a:close/>
                    <a:moveTo>
                      <a:pt x="285" y="98"/>
                    </a:moveTo>
                    <a:cubicBezTo>
                      <a:pt x="257" y="98"/>
                      <a:pt x="257" y="98"/>
                      <a:pt x="257" y="98"/>
                    </a:cubicBezTo>
                    <a:cubicBezTo>
                      <a:pt x="257" y="117"/>
                      <a:pt x="257" y="117"/>
                      <a:pt x="257" y="117"/>
                    </a:cubicBezTo>
                    <a:cubicBezTo>
                      <a:pt x="285" y="117"/>
                      <a:pt x="285" y="117"/>
                      <a:pt x="285" y="117"/>
                    </a:cubicBezTo>
                    <a:lnTo>
                      <a:pt x="285" y="98"/>
                    </a:lnTo>
                    <a:close/>
                    <a:moveTo>
                      <a:pt x="285" y="138"/>
                    </a:moveTo>
                    <a:cubicBezTo>
                      <a:pt x="257" y="138"/>
                      <a:pt x="257" y="138"/>
                      <a:pt x="257" y="138"/>
                    </a:cubicBezTo>
                    <a:cubicBezTo>
                      <a:pt x="257" y="157"/>
                      <a:pt x="257" y="157"/>
                      <a:pt x="257" y="157"/>
                    </a:cubicBezTo>
                    <a:cubicBezTo>
                      <a:pt x="285" y="157"/>
                      <a:pt x="285" y="157"/>
                      <a:pt x="285" y="157"/>
                    </a:cubicBezTo>
                    <a:lnTo>
                      <a:pt x="285" y="138"/>
                    </a:lnTo>
                    <a:close/>
                    <a:moveTo>
                      <a:pt x="285" y="177"/>
                    </a:moveTo>
                    <a:cubicBezTo>
                      <a:pt x="257" y="177"/>
                      <a:pt x="257" y="177"/>
                      <a:pt x="257" y="177"/>
                    </a:cubicBezTo>
                    <a:cubicBezTo>
                      <a:pt x="257" y="196"/>
                      <a:pt x="257" y="196"/>
                      <a:pt x="257" y="196"/>
                    </a:cubicBezTo>
                    <a:cubicBezTo>
                      <a:pt x="285" y="196"/>
                      <a:pt x="285" y="196"/>
                      <a:pt x="285" y="196"/>
                    </a:cubicBezTo>
                    <a:lnTo>
                      <a:pt x="285" y="177"/>
                    </a:lnTo>
                    <a:close/>
                    <a:moveTo>
                      <a:pt x="45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45" y="39"/>
                      <a:pt x="45" y="39"/>
                      <a:pt x="45" y="39"/>
                    </a:cubicBezTo>
                    <a:lnTo>
                      <a:pt x="45" y="20"/>
                    </a:lnTo>
                    <a:close/>
                    <a:moveTo>
                      <a:pt x="45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45" y="78"/>
                      <a:pt x="45" y="78"/>
                      <a:pt x="45" y="78"/>
                    </a:cubicBezTo>
                    <a:lnTo>
                      <a:pt x="45" y="59"/>
                    </a:lnTo>
                    <a:close/>
                    <a:moveTo>
                      <a:pt x="45" y="98"/>
                    </a:move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17"/>
                      <a:pt x="17" y="117"/>
                      <a:pt x="17" y="117"/>
                    </a:cubicBezTo>
                    <a:cubicBezTo>
                      <a:pt x="45" y="117"/>
                      <a:pt x="45" y="117"/>
                      <a:pt x="45" y="117"/>
                    </a:cubicBezTo>
                    <a:lnTo>
                      <a:pt x="45" y="98"/>
                    </a:lnTo>
                    <a:close/>
                    <a:moveTo>
                      <a:pt x="45" y="138"/>
                    </a:move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57"/>
                      <a:pt x="17" y="157"/>
                      <a:pt x="17" y="157"/>
                    </a:cubicBezTo>
                    <a:cubicBezTo>
                      <a:pt x="45" y="157"/>
                      <a:pt x="45" y="157"/>
                      <a:pt x="45" y="157"/>
                    </a:cubicBezTo>
                    <a:lnTo>
                      <a:pt x="45" y="138"/>
                    </a:lnTo>
                    <a:close/>
                    <a:moveTo>
                      <a:pt x="45" y="177"/>
                    </a:moveTo>
                    <a:cubicBezTo>
                      <a:pt x="17" y="177"/>
                      <a:pt x="17" y="177"/>
                      <a:pt x="17" y="177"/>
                    </a:cubicBezTo>
                    <a:cubicBezTo>
                      <a:pt x="17" y="196"/>
                      <a:pt x="17" y="196"/>
                      <a:pt x="17" y="196"/>
                    </a:cubicBezTo>
                    <a:cubicBezTo>
                      <a:pt x="45" y="196"/>
                      <a:pt x="45" y="196"/>
                      <a:pt x="45" y="196"/>
                    </a:cubicBezTo>
                    <a:lnTo>
                      <a:pt x="45" y="177"/>
                    </a:lnTo>
                    <a:close/>
                    <a:moveTo>
                      <a:pt x="155" y="85"/>
                    </a:moveTo>
                    <a:cubicBezTo>
                      <a:pt x="116" y="65"/>
                      <a:pt x="116" y="65"/>
                      <a:pt x="116" y="6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94" y="104"/>
                      <a:pt x="194" y="104"/>
                      <a:pt x="194" y="104"/>
                    </a:cubicBezTo>
                    <a:lnTo>
                      <a:pt x="155" y="8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292929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52522" y="2580685"/>
              <a:ext cx="3191484" cy="1876538"/>
              <a:chOff x="2041962" y="1587889"/>
              <a:chExt cx="3191484" cy="1876538"/>
            </a:xfrm>
            <a:solidFill>
              <a:schemeClr val="accent1"/>
            </a:solidFill>
          </p:grpSpPr>
          <p:sp>
            <p:nvSpPr>
              <p:cNvPr id="19" name="Cloud 18"/>
              <p:cNvSpPr/>
              <p:nvPr/>
            </p:nvSpPr>
            <p:spPr bwMode="auto">
              <a:xfrm>
                <a:off x="2041962" y="1587889"/>
                <a:ext cx="3191484" cy="1876538"/>
              </a:xfrm>
              <a:prstGeom prst="cloud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rgbClr val="292929"/>
                      </a:gs>
                      <a:gs pos="100000">
                        <a:srgbClr val="292929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859651" y="2086398"/>
                <a:ext cx="621484" cy="6272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pic>
          <p:pic>
            <p:nvPicPr>
              <p:cNvPr id="22" name="Picture 1" descr="C:\Users\dbenne\AppData\Local\Microsoft\Windows\Temporary Internet Files\Content.IE5\6M2340EQ\MC900434845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9056" y="2402517"/>
                <a:ext cx="710595" cy="71059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pic>
          <p:sp>
            <p:nvSpPr>
              <p:cNvPr id="20" name="Can 19"/>
              <p:cNvSpPr/>
              <p:nvPr/>
            </p:nvSpPr>
            <p:spPr bwMode="auto">
              <a:xfrm>
                <a:off x="2568462" y="2086398"/>
                <a:ext cx="580594" cy="632237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rgbClr val="292929"/>
                      </a:gs>
                      <a:gs pos="100000">
                        <a:srgbClr val="292929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163335" y="3064854"/>
              <a:ext cx="639373" cy="908200"/>
              <a:chOff x="2885492" y="4873464"/>
              <a:chExt cx="1111322" cy="1578582"/>
            </a:xfrm>
          </p:grpSpPr>
          <p:sp>
            <p:nvSpPr>
              <p:cNvPr id="23" name="Right Arrow 22"/>
              <p:cNvSpPr/>
              <p:nvPr/>
            </p:nvSpPr>
            <p:spPr bwMode="auto">
              <a:xfrm>
                <a:off x="2885492" y="4873464"/>
                <a:ext cx="1111322" cy="789291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" name="Left Arrow 23"/>
              <p:cNvSpPr/>
              <p:nvPr/>
            </p:nvSpPr>
            <p:spPr bwMode="auto">
              <a:xfrm>
                <a:off x="2885492" y="5662755"/>
                <a:ext cx="1111322" cy="789291"/>
              </a:xfrm>
              <a:prstGeom prst="lef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142427" y="3064854"/>
              <a:ext cx="639373" cy="908200"/>
              <a:chOff x="2885492" y="4873464"/>
              <a:chExt cx="1111322" cy="1578582"/>
            </a:xfrm>
          </p:grpSpPr>
          <p:sp>
            <p:nvSpPr>
              <p:cNvPr id="26" name="Right Arrow 25"/>
              <p:cNvSpPr/>
              <p:nvPr/>
            </p:nvSpPr>
            <p:spPr bwMode="auto">
              <a:xfrm>
                <a:off x="2885492" y="4873464"/>
                <a:ext cx="1111322" cy="789291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Left Arrow 26"/>
              <p:cNvSpPr/>
              <p:nvPr/>
            </p:nvSpPr>
            <p:spPr bwMode="auto">
              <a:xfrm>
                <a:off x="2885492" y="5662755"/>
                <a:ext cx="1111322" cy="789291"/>
              </a:xfrm>
              <a:prstGeom prst="lef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 bwMode="auto">
          <a:xfrm>
            <a:off x="4800600" y="1123950"/>
            <a:ext cx="4114800" cy="396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8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uasbwashingtondc.files.wordpress.com/2012/01/bab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1"/>
            <a:ext cx="9141619" cy="643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5072832" y="1219039"/>
            <a:ext cx="1035868" cy="1030879"/>
          </a:xfrm>
          <a:prstGeom prst="rect">
            <a:avLst/>
          </a:prstGeom>
          <a:solidFill>
            <a:srgbClr val="CC00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59340" y="1378697"/>
            <a:ext cx="949360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Clark Sell</a:t>
            </a: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Did you update the</a:t>
            </a: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website?</a:t>
            </a: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Greg Lev…            </a:t>
            </a:r>
            <a:endParaRPr lang="en-US" sz="1200" dirty="0">
              <a:solidFill>
                <a:schemeClr val="bg1"/>
              </a:solidFill>
              <a:latin typeface="Segoe UI Semilight" pitchFamily="34" charset="0"/>
              <a:cs typeface="Segoe UI Semilight" pitchFamily="34" charset="0"/>
            </a:endParaRP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Is your blog site</a:t>
            </a:r>
            <a:b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</a:br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live yet?</a:t>
            </a:r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Light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32" y="1233370"/>
            <a:ext cx="2100866" cy="101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5" y="2305515"/>
            <a:ext cx="2098555" cy="1012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11" y="2296890"/>
            <a:ext cx="1048567" cy="10207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32" y="2296890"/>
            <a:ext cx="1048568" cy="10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223741"/>
            <a:ext cx="1054100" cy="1026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19" y="3374242"/>
            <a:ext cx="1048359" cy="1020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69" y="3374242"/>
            <a:ext cx="1048359" cy="1020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69" y="3374242"/>
            <a:ext cx="1048359" cy="102058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895600" y="1223741"/>
            <a:ext cx="2127250" cy="1026177"/>
            <a:chOff x="2895600" y="1223741"/>
            <a:chExt cx="2127250" cy="1026177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895600" y="1223741"/>
              <a:ext cx="2127250" cy="1026177"/>
            </a:xfrm>
            <a:prstGeom prst="rect">
              <a:avLst/>
            </a:prstGeom>
            <a:solidFill>
              <a:srgbClr val="5A38B4"/>
            </a:solidFill>
            <a:ln>
              <a:solidFill>
                <a:srgbClr val="5A38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7585" y="1978744"/>
              <a:ext cx="21961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 Symbol" pitchFamily="34" charset="0"/>
                  <a:ea typeface="Segoe UI Symbol" pitchFamily="34" charset="0"/>
                </a:rPr>
                <a:t>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37050" y="1233370"/>
              <a:ext cx="593111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29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05736" y="1800985"/>
              <a:ext cx="3863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Saturday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63935" y="1407239"/>
              <a:ext cx="12711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One Day One Track, That C…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.NET Rocks!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Harper College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9:00 AM – 6:00 PM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7045" y="1219039"/>
            <a:ext cx="2127250" cy="1026177"/>
            <a:chOff x="797045" y="1219039"/>
            <a:chExt cx="2127250" cy="102617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97045" y="1219039"/>
              <a:ext cx="2127250" cy="1026177"/>
            </a:xfrm>
            <a:prstGeom prst="rect">
              <a:avLst/>
            </a:prstGeom>
            <a:solidFill>
              <a:srgbClr val="0088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6330" y="1993092"/>
              <a:ext cx="181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Symbol" pitchFamily="34" charset="0"/>
                  <a:ea typeface="Segoe UI Symbol" pitchFamily="34" charset="0"/>
                </a:rPr>
                <a:t>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5187" y="2085699"/>
              <a:ext cx="384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1120" y="1338507"/>
              <a:ext cx="1744067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Microsoft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Microsoft Event Reminder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Thank you for your interest in Microsoft</a:t>
              </a:r>
            </a:p>
          </p:txBody>
        </p:sp>
      </p:grpSp>
      <p:pic>
        <p:nvPicPr>
          <p:cNvPr id="2" name="peop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90695" y="2308007"/>
            <a:ext cx="2098555" cy="1022373"/>
          </a:xfrm>
          <a:prstGeom prst="rect">
            <a:avLst/>
          </a:prstGeom>
        </p:spPr>
      </p:pic>
      <p:pic>
        <p:nvPicPr>
          <p:cNvPr id="24" name="Solitar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30514" y="3380361"/>
            <a:ext cx="2131304" cy="1031276"/>
          </a:xfrm>
          <a:prstGeom prst="rect">
            <a:avLst/>
          </a:prstGeom>
        </p:spPr>
      </p:pic>
      <p:pic>
        <p:nvPicPr>
          <p:cNvPr id="17" name="travel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27778" y="3379400"/>
            <a:ext cx="2098555" cy="1015430"/>
          </a:xfrm>
          <a:prstGeom prst="rect">
            <a:avLst/>
          </a:prstGeom>
        </p:spPr>
      </p:pic>
      <p:pic>
        <p:nvPicPr>
          <p:cNvPr id="37" name="bing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610751" y="2308006"/>
            <a:ext cx="2132607" cy="1015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163121" y="358229"/>
            <a:ext cx="721947" cy="338554"/>
            <a:chOff x="8163121" y="358229"/>
            <a:chExt cx="721947" cy="338554"/>
          </a:xfrm>
        </p:grpSpPr>
        <p:sp>
          <p:nvSpPr>
            <p:cNvPr id="5" name="TextBox 4"/>
            <p:cNvSpPr txBox="1"/>
            <p:nvPr/>
          </p:nvSpPr>
          <p:spPr>
            <a:xfrm>
              <a:off x="8163121" y="358229"/>
              <a:ext cx="34208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Lwin</a:t>
              </a:r>
            </a:p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Maung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850" y="390565"/>
              <a:ext cx="306218" cy="30621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887047" y="2100813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99</a:t>
            </a:r>
            <a:r>
              <a:rPr lang="en-US" sz="800" baseline="300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6200" y="2002931"/>
            <a:ext cx="2196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ymbol" pitchFamily="34" charset="0"/>
                <a:ea typeface="Segoe UI Symbol" pitchFamily="34" charset="0"/>
              </a:rPr>
              <a:t>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5127" y="3175000"/>
            <a:ext cx="1250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Symbol" pitchFamily="34" charset="0"/>
                <a:ea typeface="Segoe UI Symbol" pitchFamily="34" charset="0"/>
              </a:rPr>
              <a:t></a:t>
            </a:r>
          </a:p>
          <a:p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68950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70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31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44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2675E-6 L -0.0007 -0.199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5072832" y="1219039"/>
            <a:ext cx="1035868" cy="1030879"/>
          </a:xfrm>
          <a:prstGeom prst="rect">
            <a:avLst/>
          </a:prstGeom>
          <a:solidFill>
            <a:srgbClr val="9900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59340" y="1378697"/>
            <a:ext cx="949360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Clark Sell</a:t>
            </a: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Did you update the</a:t>
            </a: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website?</a:t>
            </a: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Greg Lev…            </a:t>
            </a:r>
            <a:endParaRPr lang="en-US" sz="1200" dirty="0">
              <a:solidFill>
                <a:schemeClr val="bg1"/>
              </a:solidFill>
              <a:latin typeface="Segoe UI Semilight" pitchFamily="34" charset="0"/>
              <a:cs typeface="Segoe UI Semilight" pitchFamily="34" charset="0"/>
            </a:endParaRP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Is your blog site</a:t>
            </a:r>
            <a:b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</a:br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live yet?</a:t>
            </a:r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Light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32" y="1233370"/>
            <a:ext cx="2100866" cy="101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5" y="2305515"/>
            <a:ext cx="2098555" cy="1012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11" y="2296890"/>
            <a:ext cx="1048567" cy="10207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32" y="2296890"/>
            <a:ext cx="1048568" cy="10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223741"/>
            <a:ext cx="1054100" cy="1026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19" y="3374242"/>
            <a:ext cx="1048359" cy="1020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69" y="3374242"/>
            <a:ext cx="1048359" cy="1020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69" y="3374242"/>
            <a:ext cx="1048359" cy="102058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895600" y="1223741"/>
            <a:ext cx="2127250" cy="1026177"/>
            <a:chOff x="2895600" y="1223741"/>
            <a:chExt cx="2127250" cy="1026177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895600" y="1223741"/>
              <a:ext cx="2127250" cy="1026177"/>
            </a:xfrm>
            <a:prstGeom prst="rect">
              <a:avLst/>
            </a:prstGeom>
            <a:solidFill>
              <a:srgbClr val="5A38B4"/>
            </a:solidFill>
            <a:ln>
              <a:solidFill>
                <a:srgbClr val="5A38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7585" y="1978744"/>
              <a:ext cx="21961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 Symbol" pitchFamily="34" charset="0"/>
                  <a:ea typeface="Segoe UI Symbol" pitchFamily="34" charset="0"/>
                </a:rPr>
                <a:t>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37050" y="1233370"/>
              <a:ext cx="593111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29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05736" y="1800985"/>
              <a:ext cx="3863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Saturday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63935" y="1407239"/>
              <a:ext cx="12711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One Day One Track, That C…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.NET Rocks!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Harper College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9:00 AM – 6:00 PM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7045" y="1219039"/>
            <a:ext cx="2127250" cy="1026177"/>
            <a:chOff x="797045" y="1219039"/>
            <a:chExt cx="2127250" cy="102617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97045" y="1219039"/>
              <a:ext cx="2127250" cy="1026177"/>
            </a:xfrm>
            <a:prstGeom prst="rect">
              <a:avLst/>
            </a:prstGeom>
            <a:solidFill>
              <a:srgbClr val="0088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6330" y="1993092"/>
              <a:ext cx="181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Symbol" pitchFamily="34" charset="0"/>
                  <a:ea typeface="Segoe UI Symbol" pitchFamily="34" charset="0"/>
                </a:rPr>
                <a:t>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5187" y="2085699"/>
              <a:ext cx="384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1120" y="1338507"/>
              <a:ext cx="1744067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Microsoft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Microsoft Event Reminder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Thank you for your interest in Microsoft</a:t>
              </a:r>
            </a:p>
          </p:txBody>
        </p:sp>
      </p:grpSp>
      <p:pic>
        <p:nvPicPr>
          <p:cNvPr id="2" name="peop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90695" y="2308007"/>
            <a:ext cx="2098555" cy="1022373"/>
          </a:xfrm>
          <a:prstGeom prst="rect">
            <a:avLst/>
          </a:prstGeom>
        </p:spPr>
      </p:pic>
      <p:pic>
        <p:nvPicPr>
          <p:cNvPr id="24" name="Solitar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30514" y="3380361"/>
            <a:ext cx="2131304" cy="1031276"/>
          </a:xfrm>
          <a:prstGeom prst="rect">
            <a:avLst/>
          </a:prstGeom>
        </p:spPr>
      </p:pic>
      <p:pic>
        <p:nvPicPr>
          <p:cNvPr id="17" name="travel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27778" y="3379400"/>
            <a:ext cx="2098555" cy="1015430"/>
          </a:xfrm>
          <a:prstGeom prst="rect">
            <a:avLst/>
          </a:prstGeom>
        </p:spPr>
      </p:pic>
      <p:pic>
        <p:nvPicPr>
          <p:cNvPr id="37" name="bing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610751" y="2308006"/>
            <a:ext cx="2132607" cy="1015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163121" y="358229"/>
            <a:ext cx="721947" cy="338554"/>
            <a:chOff x="8163121" y="358229"/>
            <a:chExt cx="721947" cy="338554"/>
          </a:xfrm>
        </p:grpSpPr>
        <p:sp>
          <p:nvSpPr>
            <p:cNvPr id="5" name="TextBox 4"/>
            <p:cNvSpPr txBox="1"/>
            <p:nvPr/>
          </p:nvSpPr>
          <p:spPr>
            <a:xfrm>
              <a:off x="8163121" y="358229"/>
              <a:ext cx="34208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Lwin</a:t>
              </a:r>
            </a:p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Maung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850" y="390565"/>
              <a:ext cx="306218" cy="30621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887047" y="2100813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99</a:t>
            </a:r>
            <a:r>
              <a:rPr lang="en-US" sz="800" baseline="300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6200" y="2002931"/>
            <a:ext cx="2196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ymbol" pitchFamily="34" charset="0"/>
                <a:ea typeface="Segoe UI Symbol" pitchFamily="34" charset="0"/>
              </a:rPr>
              <a:t>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5127" y="3175000"/>
            <a:ext cx="1250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Symbol" pitchFamily="34" charset="0"/>
                <a:ea typeface="Segoe UI Symbol" pitchFamily="34" charset="0"/>
              </a:rPr>
              <a:t></a:t>
            </a:r>
          </a:p>
          <a:p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49" y="1255"/>
            <a:ext cx="569267" cy="51435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010401" y="347664"/>
            <a:ext cx="2042532" cy="496885"/>
            <a:chOff x="7083812" y="809326"/>
            <a:chExt cx="2042532" cy="488311"/>
          </a:xfrm>
        </p:grpSpPr>
        <p:sp>
          <p:nvSpPr>
            <p:cNvPr id="42" name="Rectangle 41"/>
            <p:cNvSpPr/>
            <p:nvPr/>
          </p:nvSpPr>
          <p:spPr bwMode="auto">
            <a:xfrm>
              <a:off x="7083812" y="809326"/>
              <a:ext cx="2042532" cy="488311"/>
            </a:xfrm>
            <a:prstGeom prst="rect">
              <a:avLst/>
            </a:prstGeom>
            <a:solidFill>
              <a:srgbClr val="9900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" descr="https://sphotos-a.xx.fbcdn.net/hphotos-ash4/302086_548019133450_2086856518_n.jp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02" y="815129"/>
              <a:ext cx="477441" cy="4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620000" y="858232"/>
              <a:ext cx="1316066" cy="393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Min Maung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endParaRPr lang="en-US" sz="300" dirty="0" smtClean="0">
                <a:solidFill>
                  <a:schemeClr val="bg1"/>
                </a:solidFill>
              </a:endParaRPr>
            </a:p>
            <a:p>
              <a:r>
                <a:rPr lang="en-US" sz="700" dirty="0" smtClean="0">
                  <a:solidFill>
                    <a:schemeClr val="bg1"/>
                  </a:solidFill>
                </a:rPr>
                <a:t>I fixed the code on the site. Good</a:t>
              </a:r>
            </a:p>
            <a:p>
              <a:r>
                <a:rPr lang="en-US" sz="700" dirty="0" smtClean="0">
                  <a:solidFill>
                    <a:schemeClr val="bg1"/>
                  </a:solidFill>
                </a:rPr>
                <a:t>to go.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39200" y="1124220"/>
              <a:ext cx="1570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</a:t>
              </a:r>
              <a:endParaRPr lang="en-US" sz="1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0401" y="902494"/>
            <a:ext cx="2042532" cy="491331"/>
            <a:chOff x="7010401" y="902494"/>
            <a:chExt cx="2042532" cy="49133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010401" y="902494"/>
              <a:ext cx="2042532" cy="491331"/>
            </a:xfrm>
            <a:prstGeom prst="rect">
              <a:avLst/>
            </a:prstGeom>
            <a:solidFill>
              <a:srgbClr val="9900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46589" y="952864"/>
              <a:ext cx="660437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Clark Sell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endParaRPr lang="en-US" sz="300" dirty="0" smtClean="0">
                <a:solidFill>
                  <a:schemeClr val="bg1"/>
                </a:solidFill>
              </a:endParaRPr>
            </a:p>
            <a:p>
              <a:r>
                <a:rPr lang="en-US" sz="700" dirty="0" smtClean="0">
                  <a:solidFill>
                    <a:schemeClr val="bg1"/>
                  </a:solidFill>
                </a:rPr>
                <a:t>Is this thing live?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65789" y="1218852"/>
              <a:ext cx="1570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</a:t>
              </a:r>
              <a:endParaRPr lang="en-US" sz="1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pic>
          <p:nvPicPr>
            <p:cNvPr id="50" name="Picture 6" descr="Profile picture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791" y="909761"/>
              <a:ext cx="477441" cy="4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440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70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31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44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2675E-6 L -0.0007 -0.199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xit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" presetClass="exit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12" y="1083562"/>
            <a:ext cx="8143088" cy="1246495"/>
          </a:xfrm>
        </p:spPr>
        <p:txBody>
          <a:bodyPr/>
          <a:lstStyle/>
          <a:p>
            <a:r>
              <a:rPr lang="en-US" sz="4500" dirty="0" smtClean="0"/>
              <a:t>Tiles, Toast, Share, Settings, Roam...</a:t>
            </a:r>
            <a:endParaRPr lang="en-US" sz="4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 smtClean="0"/>
              <a:t>Lwin Maung</a:t>
            </a:r>
          </a:p>
          <a:p>
            <a:r>
              <a:rPr lang="en-US" sz="1800" dirty="0" smtClean="0"/>
              <a:t>      @lmaung</a:t>
            </a:r>
          </a:p>
          <a:p>
            <a:r>
              <a:rPr lang="en-US" sz="14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</a:t>
            </a:r>
            <a:r>
              <a:rPr lang="en-US" sz="18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1800" dirty="0" smtClean="0"/>
              <a:t>lwin@maungs.com</a:t>
            </a:r>
          </a:p>
          <a:p>
            <a:r>
              <a:rPr lang="en-US" sz="1600" dirty="0" smtClean="0">
                <a:latin typeface="Segoe UI Symbol" pitchFamily="34" charset="0"/>
                <a:ea typeface="Segoe UI Symbol" pitchFamily="34" charset="0"/>
              </a:rPr>
              <a:t></a:t>
            </a:r>
            <a:r>
              <a:rPr lang="en-US" sz="24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800" dirty="0" smtClean="0"/>
              <a:t>www.pressffive.com</a:t>
            </a:r>
          </a:p>
          <a:p>
            <a:r>
              <a:rPr lang="en-US" sz="1800" dirty="0" smtClean="0"/>
              <a:t>Managing Director, Accolade Systems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927380"/>
            <a:ext cx="400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4" y="-1695450"/>
            <a:ext cx="92456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6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92" y="0"/>
            <a:ext cx="5153808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Infortainment</a:t>
            </a:r>
            <a:r>
              <a:rPr lang="en-US" dirty="0" smtClean="0"/>
              <a:t> universe</a:t>
            </a:r>
            <a:endParaRPr lang="en-US" dirty="0">
              <a:solidFill>
                <a:srgbClr val="C00000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3"/>
            <a:ext cx="9144000" cy="60936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planardigitalsignage.com/applications/_img/loaders/air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 Template-Template White-Blue">
  <a:themeElements>
    <a:clrScheme name="DPE">
      <a:dk1>
        <a:srgbClr val="000000"/>
      </a:dk1>
      <a:lt1>
        <a:srgbClr val="FFFFFF"/>
      </a:lt1>
      <a:dk2>
        <a:srgbClr val="00BCF2"/>
      </a:dk2>
      <a:lt2>
        <a:srgbClr val="D2D2D2"/>
      </a:lt2>
      <a:accent1>
        <a:srgbClr val="0072C6"/>
      </a:accent1>
      <a:accent2>
        <a:srgbClr val="BAD80A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8DB5"/>
      </a:hlink>
      <a:folHlink>
        <a:srgbClr val="5EDB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in8">
  <a:themeElements>
    <a:clrScheme name="METRO">
      <a:dk1>
        <a:srgbClr val="1A1A1A"/>
      </a:dk1>
      <a:lt1>
        <a:sysClr val="window" lastClr="FFFFFF"/>
      </a:lt1>
      <a:dk2>
        <a:srgbClr val="1F497D"/>
      </a:dk2>
      <a:lt2>
        <a:srgbClr val="EEECE1"/>
      </a:lt2>
      <a:accent1>
        <a:srgbClr val="00B9F2"/>
      </a:accent1>
      <a:accent2>
        <a:srgbClr val="EBD23F"/>
      </a:accent2>
      <a:accent3>
        <a:srgbClr val="79C21A"/>
      </a:accent3>
      <a:accent4>
        <a:srgbClr val="E85FA6"/>
      </a:accent4>
      <a:accent5>
        <a:srgbClr val="EA9C2D"/>
      </a:accent5>
      <a:accent6>
        <a:srgbClr val="BB4AD2"/>
      </a:accent6>
      <a:hlink>
        <a:srgbClr val="00B9F2"/>
      </a:hlink>
      <a:folHlink>
        <a:srgbClr val="008AB5"/>
      </a:folHlink>
    </a:clrScheme>
    <a:fontScheme name="Metro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Metro Template-Template White-Blue">
  <a:themeElements>
    <a:clrScheme name="DPE">
      <a:dk1>
        <a:srgbClr val="000000"/>
      </a:dk1>
      <a:lt1>
        <a:srgbClr val="FFFFFF"/>
      </a:lt1>
      <a:dk2>
        <a:srgbClr val="00BCF2"/>
      </a:dk2>
      <a:lt2>
        <a:srgbClr val="D2D2D2"/>
      </a:lt2>
      <a:accent1>
        <a:srgbClr val="0072C6"/>
      </a:accent1>
      <a:accent2>
        <a:srgbClr val="BAD80A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8DB5"/>
      </a:hlink>
      <a:folHlink>
        <a:srgbClr val="5EDB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</TotalTime>
  <Words>378</Words>
  <Application>Microsoft Office PowerPoint</Application>
  <PresentationFormat>On-screen Show (16:9)</PresentationFormat>
  <Paragraphs>152</Paragraphs>
  <Slides>33</Slides>
  <Notes>9</Notes>
  <HiddenSlides>4</HiddenSlides>
  <MMClips>8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Metro Template-Template White-Blue</vt:lpstr>
      <vt:lpstr>Metro_TT_Blue_16x9_02-12</vt:lpstr>
      <vt:lpstr>Win8</vt:lpstr>
      <vt:lpstr>1_Metro_TT_Blue_16x9_02-12</vt:lpstr>
      <vt:lpstr>2_Metro_TT_Blue_16x9_02-12</vt:lpstr>
      <vt:lpstr>1_Metro Template-Template White-Blue</vt:lpstr>
      <vt:lpstr>PowerPoint Presentation</vt:lpstr>
      <vt:lpstr>PowerPoint Presentation</vt:lpstr>
      <vt:lpstr>PowerPoint Presentation</vt:lpstr>
      <vt:lpstr>PowerPoint Presentation</vt:lpstr>
      <vt:lpstr>Tiles, Toast, Share, Settings, Roam...</vt:lpstr>
      <vt:lpstr>PowerPoint Presentation</vt:lpstr>
      <vt:lpstr>Infortainment universe</vt:lpstr>
      <vt:lpstr>Change in volume</vt:lpstr>
      <vt:lpstr>Delivery of information</vt:lpstr>
      <vt:lpstr>Social interactions</vt:lpstr>
      <vt:lpstr>Hunger for infotainment</vt:lpstr>
      <vt:lpstr>PowerPoint Presentation</vt:lpstr>
      <vt:lpstr>PowerPoint Presentation</vt:lpstr>
      <vt:lpstr>Plays well with others</vt:lpstr>
      <vt:lpstr>Be heard</vt:lpstr>
      <vt:lpstr>Sharing is caring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not about…</vt:lpstr>
      <vt:lpstr>&lt;grid&gt; abc &lt;/grid&gt;</vt:lpstr>
      <vt:lpstr>&lt;html&gt; abc &lt;/html&gt;</vt:lpstr>
      <vt:lpstr>PowerPoint Presentation</vt:lpstr>
      <vt:lpstr>Tile Templates</vt:lpstr>
      <vt:lpstr>Notifications templates</vt:lpstr>
      <vt:lpstr>User Data vs. App Data</vt:lpstr>
      <vt:lpstr>App Data CAN Roam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Metro Style App</dc:title>
  <dc:creator>Lwin Maung</dc:creator>
  <cp:lastModifiedBy>Lwin Maung</cp:lastModifiedBy>
  <cp:revision>159</cp:revision>
  <dcterms:created xsi:type="dcterms:W3CDTF">2006-08-16T00:00:00Z</dcterms:created>
  <dcterms:modified xsi:type="dcterms:W3CDTF">2012-09-27T22:46:14Z</dcterms:modified>
</cp:coreProperties>
</file>